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66" r:id="rId13"/>
    <p:sldId id="267" r:id="rId14"/>
    <p:sldId id="268" r:id="rId15"/>
    <p:sldId id="270" r:id="rId16"/>
    <p:sldId id="271" r:id="rId17"/>
    <p:sldId id="269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46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9923-7FB7-42BE-A1BE-BFE7DE7BB503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8232-5A77-47EF-BF7A-E7D0D464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0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9923-7FB7-42BE-A1BE-BFE7DE7BB503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8232-5A77-47EF-BF7A-E7D0D464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70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9923-7FB7-42BE-A1BE-BFE7DE7BB503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8232-5A77-47EF-BF7A-E7D0D464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4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9923-7FB7-42BE-A1BE-BFE7DE7BB503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8232-5A77-47EF-BF7A-E7D0D464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47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9923-7FB7-42BE-A1BE-BFE7DE7BB503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8232-5A77-47EF-BF7A-E7D0D464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5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9923-7FB7-42BE-A1BE-BFE7DE7BB503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8232-5A77-47EF-BF7A-E7D0D464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4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9923-7FB7-42BE-A1BE-BFE7DE7BB503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8232-5A77-47EF-BF7A-E7D0D464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7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9923-7FB7-42BE-A1BE-BFE7DE7BB503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8232-5A77-47EF-BF7A-E7D0D464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1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9923-7FB7-42BE-A1BE-BFE7DE7BB503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8232-5A77-47EF-BF7A-E7D0D464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9923-7FB7-42BE-A1BE-BFE7DE7BB503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8232-5A77-47EF-BF7A-E7D0D464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5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9923-7FB7-42BE-A1BE-BFE7DE7BB503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8232-5A77-47EF-BF7A-E7D0D464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96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49923-7FB7-42BE-A1BE-BFE7DE7BB503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48232-5A77-47EF-BF7A-E7D0D464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9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7" Type="http://schemas.openxmlformats.org/officeDocument/2006/relationships/image" Target="../media/image27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g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900" y="4032519"/>
            <a:ext cx="11462197" cy="2387600"/>
          </a:xfrm>
        </p:spPr>
        <p:txBody>
          <a:bodyPr>
            <a:noAutofit/>
          </a:bodyPr>
          <a:lstStyle/>
          <a:p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b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Chồi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b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25-30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dạy: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23/11/2018 </a:t>
            </a:r>
            <a:b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RôSa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Ayun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5108866"/>
            <a:ext cx="9144000" cy="16557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506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52" y="1262130"/>
            <a:ext cx="9350062" cy="5254580"/>
          </a:xfrm>
        </p:spPr>
      </p:pic>
    </p:spTree>
    <p:extLst>
      <p:ext uri="{BB962C8B-B14F-4D97-AF65-F5344CB8AC3E}">
        <p14:creationId xmlns:p14="http://schemas.microsoft.com/office/powerpoint/2010/main" val="1617662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5596"/>
            <a:ext cx="10515600" cy="1325563"/>
          </a:xfrm>
        </p:spPr>
        <p:txBody>
          <a:bodyPr/>
          <a:lstStyle/>
          <a:p>
            <a:pPr algn="ctr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nhựa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sứ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76" y="1521226"/>
            <a:ext cx="3035727" cy="21431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712" y="1521226"/>
            <a:ext cx="3097034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850" y="3915177"/>
            <a:ext cx="3215425" cy="27476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662" y="1521227"/>
            <a:ext cx="3201138" cy="2237678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346" y="3915178"/>
            <a:ext cx="3104143" cy="274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22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239" y="2530486"/>
            <a:ext cx="4275530" cy="379304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35" y="2530486"/>
            <a:ext cx="4507606" cy="379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305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8112"/>
            <a:ext cx="10515600" cy="1136897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Nồi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306" y="1275009"/>
            <a:ext cx="6703388" cy="5334002"/>
          </a:xfrm>
        </p:spPr>
      </p:pic>
    </p:spTree>
    <p:extLst>
      <p:ext uri="{BB962C8B-B14F-4D97-AF65-F5344CB8AC3E}">
        <p14:creationId xmlns:p14="http://schemas.microsoft.com/office/powerpoint/2010/main" val="695779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chảo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1" y="2060621"/>
            <a:ext cx="6264376" cy="4487672"/>
          </a:xfrm>
        </p:spPr>
      </p:pic>
    </p:spTree>
    <p:extLst>
      <p:ext uri="{BB962C8B-B14F-4D97-AF65-F5344CB8AC3E}">
        <p14:creationId xmlns:p14="http://schemas.microsoft.com/office/powerpoint/2010/main" val="1714215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nồi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chảo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32" y="2279561"/>
            <a:ext cx="4316520" cy="422144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509" y="2279562"/>
            <a:ext cx="4697097" cy="422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723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49" y="3966693"/>
            <a:ext cx="3690736" cy="263909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432" y="3966693"/>
            <a:ext cx="3295314" cy="26390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481" y="1532585"/>
            <a:ext cx="3746008" cy="22545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916" y="3966693"/>
            <a:ext cx="3409616" cy="26390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916" y="1690688"/>
            <a:ext cx="3525525" cy="20964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0" y="1532584"/>
            <a:ext cx="3684765" cy="225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770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0755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“Ai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7459"/>
            <a:ext cx="10515600" cy="90950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956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59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687" y="19363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quét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640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383" y="251589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1383" y="3383969"/>
            <a:ext cx="10515600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045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138" y="1468192"/>
            <a:ext cx="6452316" cy="5138670"/>
          </a:xfrm>
        </p:spPr>
      </p:pic>
    </p:spTree>
    <p:extLst>
      <p:ext uri="{BB962C8B-B14F-4D97-AF65-F5344CB8AC3E}">
        <p14:creationId xmlns:p14="http://schemas.microsoft.com/office/powerpoint/2010/main" val="1038478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7" y="2341864"/>
            <a:ext cx="4765184" cy="3775601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227" y="2341864"/>
            <a:ext cx="5748272" cy="377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843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335" y="1183928"/>
            <a:ext cx="11694017" cy="1325563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nhựa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sứ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35" y="2509491"/>
            <a:ext cx="3696237" cy="364661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462" y="2509492"/>
            <a:ext cx="3646610" cy="36466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3759" y="2509492"/>
            <a:ext cx="3507683" cy="364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209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15" y="1133342"/>
            <a:ext cx="5086081" cy="425002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133342"/>
            <a:ext cx="4951189" cy="425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969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30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53" y="3887497"/>
            <a:ext cx="4738756" cy="27966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161" y="965915"/>
            <a:ext cx="4816697" cy="27176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161" y="3887497"/>
            <a:ext cx="4816697" cy="27966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53" y="965915"/>
            <a:ext cx="4738756" cy="2717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792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713" y="1931832"/>
            <a:ext cx="6362163" cy="4713668"/>
          </a:xfrm>
        </p:spPr>
      </p:pic>
    </p:spTree>
    <p:extLst>
      <p:ext uri="{BB962C8B-B14F-4D97-AF65-F5344CB8AC3E}">
        <p14:creationId xmlns:p14="http://schemas.microsoft.com/office/powerpoint/2010/main" val="1690837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128</Words>
  <Application>Microsoft Office PowerPoint</Application>
  <PresentationFormat>Custom</PresentationFormat>
  <Paragraphs>15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Giáo án thi tay nghề vòng 2  Chủ đề : Gia đình Hoạt động: Khám phá khoa học Đề tài: Đồ dùng trong gia đình bé Lớp : Chồi 2 Thời gian: 25-30 phút Ngày dạy:23/11/2018  Người dạy: H RôSa Ayun </vt:lpstr>
      <vt:lpstr>Cô cùng trẻ vận động bài “Bé quét nhà”</vt:lpstr>
      <vt:lpstr>Khám phá một số đồ dùng trong gia đình</vt:lpstr>
      <vt:lpstr>Cái bát (cái chén)</vt:lpstr>
      <vt:lpstr>PowerPoint Presentation</vt:lpstr>
      <vt:lpstr>Bát bằng nhựa        Bát bằng sứ          Bát bằng thủy tinh</vt:lpstr>
      <vt:lpstr>PowerPoint Presentation</vt:lpstr>
      <vt:lpstr>Một số loại bát</vt:lpstr>
      <vt:lpstr>Cái ly </vt:lpstr>
      <vt:lpstr>PowerPoint Presentation</vt:lpstr>
      <vt:lpstr>Cô khái quát giới thiệu một số loại ly được làm từ nhựa, thủy tinh, sứ, giấy</vt:lpstr>
      <vt:lpstr>So sánh cái bát – cái ly</vt:lpstr>
      <vt:lpstr>Nồi cơm điện</vt:lpstr>
      <vt:lpstr>Cái chảo</vt:lpstr>
      <vt:lpstr>So sánh nồi cơm điện – cái chảo</vt:lpstr>
      <vt:lpstr>Cô khái quát đồ dùng trong gia đình</vt:lpstr>
      <vt:lpstr>Trò chơi luyện tập: “ Lấy đồ dùng theo yêu cầu của cô” Trò chơi: “Ai nhanh hơn”</vt:lpstr>
      <vt:lpstr>* Kết thúc hoạt động: Trẻ cùng cô hát “Cả nhà thương nhau”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*</dc:creator>
  <cp:lastModifiedBy>Microsoft</cp:lastModifiedBy>
  <cp:revision>20</cp:revision>
  <dcterms:created xsi:type="dcterms:W3CDTF">2018-10-18T14:49:45Z</dcterms:created>
  <dcterms:modified xsi:type="dcterms:W3CDTF">2019-05-12T21:55:57Z</dcterms:modified>
</cp:coreProperties>
</file>