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57" r:id="rId4"/>
    <p:sldId id="258" r:id="rId5"/>
    <p:sldId id="274" r:id="rId6"/>
    <p:sldId id="277" r:id="rId7"/>
    <p:sldId id="259" r:id="rId8"/>
    <p:sldId id="278" r:id="rId9"/>
    <p:sldId id="260" r:id="rId10"/>
    <p:sldId id="279" r:id="rId11"/>
    <p:sldId id="261" r:id="rId12"/>
    <p:sldId id="280" r:id="rId13"/>
    <p:sldId id="262" r:id="rId14"/>
    <p:sldId id="281" r:id="rId15"/>
    <p:sldId id="263" r:id="rId16"/>
    <p:sldId id="282" r:id="rId17"/>
    <p:sldId id="273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9923-7FB7-42BE-A1BE-BFE7DE7BB503}" type="datetimeFigureOut">
              <a:rPr lang="en-US" smtClean="0"/>
              <a:t>13/7/2020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8232-5A77-47EF-BF7A-E7D0D464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004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9923-7FB7-42BE-A1BE-BFE7DE7BB503}" type="datetimeFigureOut">
              <a:rPr lang="en-US" smtClean="0"/>
              <a:t>13/7/2020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8232-5A77-47EF-BF7A-E7D0D464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7008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9923-7FB7-42BE-A1BE-BFE7DE7BB503}" type="datetimeFigureOut">
              <a:rPr lang="en-US" smtClean="0"/>
              <a:t>13/7/2020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8232-5A77-47EF-BF7A-E7D0D464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4315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9923-7FB7-42BE-A1BE-BFE7DE7BB503}" type="datetimeFigureOut">
              <a:rPr lang="en-US" smtClean="0"/>
              <a:t>13/7/2020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8232-5A77-47EF-BF7A-E7D0D464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4766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9923-7FB7-42BE-A1BE-BFE7DE7BB503}" type="datetimeFigureOut">
              <a:rPr lang="en-US" smtClean="0"/>
              <a:t>13/7/2020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8232-5A77-47EF-BF7A-E7D0D464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5164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9923-7FB7-42BE-A1BE-BFE7DE7BB503}" type="datetimeFigureOut">
              <a:rPr lang="en-US" smtClean="0"/>
              <a:t>13/7/2020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8232-5A77-47EF-BF7A-E7D0D464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87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9923-7FB7-42BE-A1BE-BFE7DE7BB503}" type="datetimeFigureOut">
              <a:rPr lang="en-US" smtClean="0"/>
              <a:t>13/7/2020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8232-5A77-47EF-BF7A-E7D0D464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7408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9923-7FB7-42BE-A1BE-BFE7DE7BB503}" type="datetimeFigureOut">
              <a:rPr lang="en-US" smtClean="0"/>
              <a:t>13/7/2020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8232-5A77-47EF-BF7A-E7D0D464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1133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9923-7FB7-42BE-A1BE-BFE7DE7BB503}" type="datetimeFigureOut">
              <a:rPr lang="en-US" smtClean="0"/>
              <a:t>13/7/2020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8232-5A77-47EF-BF7A-E7D0D464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126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9923-7FB7-42BE-A1BE-BFE7DE7BB503}" type="datetimeFigureOut">
              <a:rPr lang="en-US" smtClean="0"/>
              <a:t>13/7/2020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8232-5A77-47EF-BF7A-E7D0D464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5929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9923-7FB7-42BE-A1BE-BFE7DE7BB503}" type="datetimeFigureOut">
              <a:rPr lang="en-US" smtClean="0"/>
              <a:t>13/7/2020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48232-5A77-47EF-BF7A-E7D0D464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963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49923-7FB7-42BE-A1BE-BFE7DE7BB503}" type="datetimeFigureOut">
              <a:rPr lang="en-US" smtClean="0"/>
              <a:t>13/7/2020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48232-5A77-47EF-BF7A-E7D0D464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9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625" y="287650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41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84101" y="695459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30-35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16/06/2020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RôSa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Ayun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9244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" y="0"/>
            <a:ext cx="6057143" cy="36447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9" y="0"/>
            <a:ext cx="5809493" cy="3644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" y="3734873"/>
            <a:ext cx="6057143" cy="3161764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68225" y="4043966"/>
            <a:ext cx="4785575" cy="21894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7291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2011"/>
            <a:ext cx="11694017" cy="585989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66183"/>
            <a:ext cx="11990231" cy="62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09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4" y="0"/>
            <a:ext cx="6345441" cy="34772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483" y="94669"/>
            <a:ext cx="5460643" cy="3382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4" y="3477296"/>
            <a:ext cx="6345441" cy="3157874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890197" y="3850783"/>
            <a:ext cx="4610637" cy="24985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0666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815921" y="1004552"/>
            <a:ext cx="86030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6926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15911"/>
            <a:ext cx="5396248" cy="59886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5910"/>
            <a:ext cx="6283817" cy="59886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972" y="6104587"/>
            <a:ext cx="4391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6053073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8079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3031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5" y="94142"/>
            <a:ext cx="6039235" cy="6074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2" y="94142"/>
            <a:ext cx="5803122" cy="60748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65" y="6088559"/>
            <a:ext cx="5318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4817" y="6088559"/>
            <a:ext cx="2488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9245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387144" y="2318197"/>
            <a:ext cx="7392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Rung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888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5966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65927" y="1690688"/>
            <a:ext cx="7109138" cy="21236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vi-VN" sz="44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 các cô giáo </a:t>
            </a:r>
            <a:r>
              <a:rPr lang="en-US" sz="4400" b="1" kern="10" dirty="0" err="1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400" b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400" b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400" b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4400" b="1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7396" y="4678244"/>
            <a:ext cx="9879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8844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04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57922" y="2033511"/>
            <a:ext cx="105267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79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72" y="2051824"/>
            <a:ext cx="10515600" cy="1678437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40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383" y="251589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6045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44322"/>
          </a:xfrm>
        </p:spPr>
      </p:pic>
      <p:sp>
        <p:nvSpPr>
          <p:cNvPr id="5" name="TextBox 4"/>
          <p:cNvSpPr txBox="1"/>
          <p:nvPr/>
        </p:nvSpPr>
        <p:spPr>
          <a:xfrm>
            <a:off x="4192859" y="6001615"/>
            <a:ext cx="4137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52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83" y="1"/>
            <a:ext cx="6078827" cy="37735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99279" cy="3683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3510"/>
            <a:ext cx="5499278" cy="3084489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975797" y="4146997"/>
            <a:ext cx="5100034" cy="21894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1382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102" cy="6176963"/>
          </a:xfrm>
        </p:spPr>
      </p:pic>
      <p:sp>
        <p:nvSpPr>
          <p:cNvPr id="6" name="TextBox 5"/>
          <p:cNvSpPr txBox="1"/>
          <p:nvPr/>
        </p:nvSpPr>
        <p:spPr>
          <a:xfrm>
            <a:off x="3966693" y="6057905"/>
            <a:ext cx="459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78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" y="1"/>
            <a:ext cx="5715000" cy="26788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" y="2799232"/>
            <a:ext cx="4797917" cy="3457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24" y="0"/>
            <a:ext cx="6096000" cy="2678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14" y="2799231"/>
            <a:ext cx="4290274" cy="345797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9569003" y="3000777"/>
            <a:ext cx="2539821" cy="325643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1092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476" y="6220497"/>
            <a:ext cx="10515600" cy="637504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43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177</Words>
  <Application>Microsoft Office PowerPoint</Application>
  <PresentationFormat>Custom</PresentationFormat>
  <Paragraphs>26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* Hoạt động 2: Trọng tâm  Khám phá các mùa trong năm </vt:lpstr>
      <vt:lpstr>- Đố các con biết một năm có bao nhiêu mùa? Là những mùa gì? - Một năm bắt đầu bằng mùa gì?</vt:lpstr>
      <vt:lpstr>PowerPoint Presentation</vt:lpstr>
      <vt:lpstr>PowerPoint Presentation</vt:lpstr>
      <vt:lpstr>PowerPoint Presentation</vt:lpstr>
      <vt:lpstr>PowerPoint Presentation</vt:lpstr>
      <vt:lpstr>Mùa thu</vt:lpstr>
      <vt:lpstr>PowerPoint Presentation</vt:lpstr>
      <vt:lpstr>Mùa đông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Kết thúc hoạt động: Trẻ cùng cô hát “Mùa xuân đến rồi”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*</dc:creator>
  <cp:lastModifiedBy>Admin</cp:lastModifiedBy>
  <cp:revision>38</cp:revision>
  <dcterms:created xsi:type="dcterms:W3CDTF">2018-10-18T14:49:45Z</dcterms:created>
  <dcterms:modified xsi:type="dcterms:W3CDTF">2020-07-13T14:15:12Z</dcterms:modified>
</cp:coreProperties>
</file>