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3" r:id="rId1"/>
    <p:sldMasterId id="2147483704" r:id="rId2"/>
    <p:sldMasterId id="2147483705" r:id="rId3"/>
    <p:sldMasterId id="2147483706" r:id="rId4"/>
    <p:sldMasterId id="2147483707" r:id="rId5"/>
  </p:sldMasterIdLst>
  <p:notesMasterIdLst>
    <p:notesMasterId r:id="rId28"/>
  </p:notesMasterIdLst>
  <p:sldIdLst>
    <p:sldId id="256" r:id="rId6"/>
    <p:sldId id="259" r:id="rId7"/>
    <p:sldId id="263" r:id="rId8"/>
    <p:sldId id="264" r:id="rId9"/>
    <p:sldId id="265" r:id="rId10"/>
    <p:sldId id="267" r:id="rId11"/>
    <p:sldId id="266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0" r:id="rId22"/>
    <p:sldId id="281" r:id="rId23"/>
    <p:sldId id="282" r:id="rId24"/>
    <p:sldId id="286" r:id="rId25"/>
    <p:sldId id="289" r:id="rId26"/>
    <p:sldId id="288" r:id="rId27"/>
  </p:sldIdLst>
  <p:sldSz cx="9144000" cy="6858000" type="screen4x3"/>
  <p:notesSz cx="6858000" cy="9144000"/>
  <p:embeddedFontLs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Century Schoolbook" charset="0"/>
      <p:regular r:id="rId33"/>
      <p:bold r:id="rId34"/>
      <p:italic r:id="rId35"/>
      <p:boldItalic r:id="rId36"/>
    </p:embeddedFont>
    <p:embeddedFont>
      <p:font typeface="Constantia" pitchFamily="18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147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font" Target="fonts/font6.fntdata"/><Relationship Id="rId42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1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3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917474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Google Shape;71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Google Shape;738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Google Shape;75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Google Shape;78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" name="Google Shape;801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02" name="Google Shape;902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2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" name="Google Shape;1009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02" name="Google Shape;902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2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Google Shape;1041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Google Shape;68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"/>
          <p:cNvSpPr txBox="1">
            <a:spLocks noGrp="1"/>
          </p:cNvSpPr>
          <p:nvPr>
            <p:ph type="body" idx="1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6pPr>
            <a:lvl7pPr marL="3200400" lvl="6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7pPr>
            <a:lvl8pPr marL="3657600" lvl="7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8pPr>
            <a:lvl9pPr marL="4114800" lvl="8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9pPr>
          </a:lstStyle>
          <a:p>
            <a:endParaRPr/>
          </a:p>
        </p:txBody>
      </p:sp>
      <p:sp>
        <p:nvSpPr>
          <p:cNvPr id="23" name="Google Shape;23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9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9pPr>
          </a:lstStyle>
          <a:p>
            <a:endParaRPr/>
          </a:p>
        </p:txBody>
      </p:sp>
      <p:sp>
        <p:nvSpPr>
          <p:cNvPr id="80" name="Google Shape;80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1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1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520"/>
              </a:spcBef>
              <a:spcAft>
                <a:spcPts val="0"/>
              </a:spcAft>
              <a:buSzPts val="2470"/>
              <a:buNone/>
              <a:defRPr/>
            </a:lvl1pPr>
            <a:lvl2pPr lvl="1" algn="ctr">
              <a:spcBef>
                <a:spcPts val="480"/>
              </a:spcBef>
              <a:spcAft>
                <a:spcPts val="0"/>
              </a:spcAft>
              <a:buSzPts val="2040"/>
              <a:buNone/>
              <a:defRPr/>
            </a:lvl2pPr>
            <a:lvl3pPr lvl="2" algn="ctr">
              <a:spcBef>
                <a:spcPts val="420"/>
              </a:spcBef>
              <a:spcAft>
                <a:spcPts val="0"/>
              </a:spcAft>
              <a:buSzPts val="147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2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2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>
            <a:spLocks noGrp="1"/>
          </p:cNvSpPr>
          <p:nvPr>
            <p:ph type="title"/>
          </p:nvPr>
        </p:nvSpPr>
        <p:spPr>
          <a:xfrm rot="5400000">
            <a:off x="3891756" y="2440782"/>
            <a:ext cx="6199187" cy="186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4"/>
          <p:cNvSpPr txBox="1">
            <a:spLocks noGrp="1"/>
          </p:cNvSpPr>
          <p:nvPr>
            <p:ph type="body" idx="1"/>
          </p:nvPr>
        </p:nvSpPr>
        <p:spPr>
          <a:xfrm rot="5400000">
            <a:off x="81756" y="650082"/>
            <a:ext cx="6199187" cy="54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6pPr>
            <a:lvl7pPr marL="3200400" lvl="6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7pPr>
            <a:lvl8pPr marL="3657600" lvl="7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8pPr>
            <a:lvl9pPr marL="4114800" lvl="8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9pPr>
          </a:lstStyle>
          <a:p>
            <a:endParaRPr/>
          </a:p>
        </p:txBody>
      </p:sp>
      <p:sp>
        <p:nvSpPr>
          <p:cNvPr id="104" name="Google Shape;104;p14"/>
          <p:cNvSpPr txBox="1">
            <a:spLocks noGrp="1"/>
          </p:cNvSpPr>
          <p:nvPr>
            <p:ph type="dt" idx="10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4"/>
          <p:cNvSpPr txBox="1">
            <a:spLocks noGrp="1"/>
          </p:cNvSpPr>
          <p:nvPr>
            <p:ph type="ftr" idx="11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4"/>
          <p:cNvSpPr txBox="1">
            <a:spLocks noGrp="1"/>
          </p:cNvSpPr>
          <p:nvPr>
            <p:ph type="sldNum" idx="12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5"/>
          <p:cNvSpPr txBox="1">
            <a:spLocks noGrp="1"/>
          </p:cNvSpPr>
          <p:nvPr>
            <p:ph type="body" idx="1"/>
          </p:nvPr>
        </p:nvSpPr>
        <p:spPr>
          <a:xfrm rot="5400000">
            <a:off x="1754187" y="303212"/>
            <a:ext cx="4873625" cy="74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6pPr>
            <a:lvl7pPr marL="3200400" lvl="6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7pPr>
            <a:lvl8pPr marL="3657600" lvl="7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8pPr>
            <a:lvl9pPr marL="4114800" lvl="8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9pPr>
          </a:lstStyle>
          <a:p>
            <a:endParaRPr/>
          </a:p>
        </p:txBody>
      </p:sp>
      <p:sp>
        <p:nvSpPr>
          <p:cNvPr id="110" name="Google Shape;110;p15"/>
          <p:cNvSpPr txBox="1">
            <a:spLocks noGrp="1"/>
          </p:cNvSpPr>
          <p:nvPr>
            <p:ph type="dt" idx="10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5"/>
          <p:cNvSpPr txBox="1">
            <a:spLocks noGrp="1"/>
          </p:cNvSpPr>
          <p:nvPr>
            <p:ph type="ftr" idx="11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5"/>
          <p:cNvSpPr txBox="1">
            <a:spLocks noGrp="1"/>
          </p:cNvSpPr>
          <p:nvPr>
            <p:ph type="sldNum" idx="12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E0752F"/>
              </a:buClr>
              <a:buSzPts val="144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FEC3AE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BDCAE9"/>
              </a:buClr>
              <a:buSzPts val="136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rgbClr val="BDCAE9"/>
              </a:buClr>
              <a:buSzPts val="136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rgbClr val="BDCAE9"/>
              </a:buClr>
              <a:buSzPts val="136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rgbClr val="BDCAE9"/>
              </a:buClr>
              <a:buSzPts val="136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rgbClr val="BDCAE9"/>
              </a:buClr>
              <a:buSzPts val="136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6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612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612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612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612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612"/>
              <a:buNone/>
              <a:defRPr sz="900"/>
            </a:lvl9pPr>
          </a:lstStyle>
          <a:p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dt" idx="10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6"/>
          <p:cNvSpPr txBox="1">
            <a:spLocks noGrp="1"/>
          </p:cNvSpPr>
          <p:nvPr>
            <p:ph type="ftr" idx="11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sldNum" idx="12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0840" algn="l">
              <a:spcBef>
                <a:spcPts val="600"/>
              </a:spcBef>
              <a:spcAft>
                <a:spcPts val="0"/>
              </a:spcAft>
              <a:buSzPts val="2240"/>
              <a:buChar char="🞆"/>
              <a:defRPr sz="3200"/>
            </a:lvl1pPr>
            <a:lvl2pPr marL="914400" lvl="1" indent="-370840" algn="l">
              <a:spcBef>
                <a:spcPts val="560"/>
              </a:spcBef>
              <a:spcAft>
                <a:spcPts val="0"/>
              </a:spcAft>
              <a:buSzPts val="2240"/>
              <a:buChar char="⚫"/>
              <a:defRPr sz="2800"/>
            </a:lvl2pPr>
            <a:lvl3pPr marL="1371600" lvl="2" indent="-320039" algn="l">
              <a:spcBef>
                <a:spcPts val="480"/>
              </a:spcBef>
              <a:spcAft>
                <a:spcPts val="0"/>
              </a:spcAft>
              <a:buSzPts val="1440"/>
              <a:buChar char="🞆"/>
              <a:defRPr sz="2400"/>
            </a:lvl3pPr>
            <a:lvl4pPr marL="1828800" lvl="3" indent="-304800" algn="l">
              <a:spcBef>
                <a:spcPts val="400"/>
              </a:spcBef>
              <a:spcAft>
                <a:spcPts val="0"/>
              </a:spcAft>
              <a:buSzPts val="1200"/>
              <a:buChar char="🞆"/>
              <a:defRPr sz="2000"/>
            </a:lvl4pPr>
            <a:lvl5pPr marL="2286000" lvl="4" indent="-314960" algn="l">
              <a:spcBef>
                <a:spcPts val="400"/>
              </a:spcBef>
              <a:spcAft>
                <a:spcPts val="0"/>
              </a:spcAft>
              <a:buSzPts val="1360"/>
              <a:buChar char="⚫"/>
              <a:defRPr sz="2000"/>
            </a:lvl5pPr>
            <a:lvl6pPr marL="2743200" lvl="5" indent="-314960" algn="l">
              <a:spcBef>
                <a:spcPts val="400"/>
              </a:spcBef>
              <a:spcAft>
                <a:spcPts val="0"/>
              </a:spcAft>
              <a:buSzPts val="1360"/>
              <a:buChar char="⚫"/>
              <a:defRPr sz="2000"/>
            </a:lvl6pPr>
            <a:lvl7pPr marL="3200400" lvl="6" indent="-314960" algn="l">
              <a:spcBef>
                <a:spcPts val="400"/>
              </a:spcBef>
              <a:spcAft>
                <a:spcPts val="0"/>
              </a:spcAft>
              <a:buSzPts val="1360"/>
              <a:buChar char="⚫"/>
              <a:defRPr sz="2000"/>
            </a:lvl7pPr>
            <a:lvl8pPr marL="3657600" lvl="7" indent="-314959" algn="l">
              <a:spcBef>
                <a:spcPts val="400"/>
              </a:spcBef>
              <a:spcAft>
                <a:spcPts val="0"/>
              </a:spcAft>
              <a:buSzPts val="1360"/>
              <a:buChar char="⚫"/>
              <a:defRPr sz="2000"/>
            </a:lvl8pPr>
            <a:lvl9pPr marL="4114800" lvl="8" indent="-314959" algn="l">
              <a:spcBef>
                <a:spcPts val="400"/>
              </a:spcBef>
              <a:spcAft>
                <a:spcPts val="0"/>
              </a:spcAft>
              <a:buSzPts val="1360"/>
              <a:buChar char="⚫"/>
              <a:defRPr sz="2000"/>
            </a:lvl9pPr>
          </a:lstStyle>
          <a:p>
            <a:endParaRPr/>
          </a:p>
        </p:txBody>
      </p:sp>
      <p:sp>
        <p:nvSpPr>
          <p:cNvPr id="123" name="Google Shape;123;p1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98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6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612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612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612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612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612"/>
              <a:buNone/>
              <a:defRPr sz="900"/>
            </a:lvl9pPr>
          </a:lstStyle>
          <a:p>
            <a:endParaRPr/>
          </a:p>
        </p:txBody>
      </p:sp>
      <p:sp>
        <p:nvSpPr>
          <p:cNvPr id="124" name="Google Shape;124;p17"/>
          <p:cNvSpPr txBox="1">
            <a:spLocks noGrp="1"/>
          </p:cNvSpPr>
          <p:nvPr>
            <p:ph type="dt" idx="10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7"/>
          <p:cNvSpPr txBox="1">
            <a:spLocks noGrp="1"/>
          </p:cNvSpPr>
          <p:nvPr>
            <p:ph type="ftr" idx="11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sldNum" idx="12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>
            <a:spLocks noGrp="1"/>
          </p:cNvSpPr>
          <p:nvPr>
            <p:ph type="dt" idx="10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8"/>
          <p:cNvSpPr txBox="1">
            <a:spLocks noGrp="1"/>
          </p:cNvSpPr>
          <p:nvPr>
            <p:ph type="ftr" idx="11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8"/>
          <p:cNvSpPr txBox="1">
            <a:spLocks noGrp="1"/>
          </p:cNvSpPr>
          <p:nvPr>
            <p:ph type="sldNum" idx="12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19"/>
          <p:cNvSpPr txBox="1">
            <a:spLocks noGrp="1"/>
          </p:cNvSpPr>
          <p:nvPr>
            <p:ph type="dt" idx="10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19"/>
          <p:cNvSpPr txBox="1">
            <a:spLocks noGrp="1"/>
          </p:cNvSpPr>
          <p:nvPr>
            <p:ph type="ftr" idx="11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19"/>
          <p:cNvSpPr txBox="1">
            <a:spLocks noGrp="1"/>
          </p:cNvSpPr>
          <p:nvPr>
            <p:ph type="sldNum" idx="12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0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68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08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088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088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088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088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088"/>
              <a:buNone/>
              <a:defRPr sz="1600" b="1"/>
            </a:lvl9pPr>
          </a:lstStyle>
          <a:p>
            <a:endParaRPr/>
          </a:p>
        </p:txBody>
      </p:sp>
      <p:sp>
        <p:nvSpPr>
          <p:cNvPr id="139" name="Google Shape;139;p20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280" algn="l">
              <a:spcBef>
                <a:spcPts val="600"/>
              </a:spcBef>
              <a:spcAft>
                <a:spcPts val="0"/>
              </a:spcAft>
              <a:buSzPts val="1680"/>
              <a:buChar char="🞆"/>
              <a:defRPr sz="2400"/>
            </a:lvl1pPr>
            <a:lvl2pPr marL="914400" lvl="1" indent="-330200" algn="l">
              <a:spcBef>
                <a:spcPts val="400"/>
              </a:spcBef>
              <a:spcAft>
                <a:spcPts val="0"/>
              </a:spcAft>
              <a:buSzPts val="1600"/>
              <a:buChar char="⚫"/>
              <a:defRPr sz="2000"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 sz="1800"/>
            </a:lvl3pPr>
            <a:lvl4pPr marL="1828800" lvl="3" indent="-289560" algn="l">
              <a:spcBef>
                <a:spcPts val="320"/>
              </a:spcBef>
              <a:spcAft>
                <a:spcPts val="0"/>
              </a:spcAft>
              <a:buSzPts val="960"/>
              <a:buChar char="🞆"/>
              <a:defRPr sz="1600"/>
            </a:lvl4pPr>
            <a:lvl5pPr marL="2286000" lvl="4" indent="-297688" algn="l">
              <a:spcBef>
                <a:spcPts val="320"/>
              </a:spcBef>
              <a:spcAft>
                <a:spcPts val="0"/>
              </a:spcAft>
              <a:buSzPts val="1088"/>
              <a:buChar char="⚫"/>
              <a:defRPr sz="1600"/>
            </a:lvl5pPr>
            <a:lvl6pPr marL="2743200" lvl="5" indent="-297688" algn="l">
              <a:spcBef>
                <a:spcPts val="320"/>
              </a:spcBef>
              <a:spcAft>
                <a:spcPts val="0"/>
              </a:spcAft>
              <a:buSzPts val="1088"/>
              <a:buChar char="⚫"/>
              <a:defRPr sz="1600"/>
            </a:lvl6pPr>
            <a:lvl7pPr marL="3200400" lvl="6" indent="-297688" algn="l">
              <a:spcBef>
                <a:spcPts val="320"/>
              </a:spcBef>
              <a:spcAft>
                <a:spcPts val="0"/>
              </a:spcAft>
              <a:buSzPts val="1088"/>
              <a:buChar char="⚫"/>
              <a:defRPr sz="1600"/>
            </a:lvl7pPr>
            <a:lvl8pPr marL="3657600" lvl="7" indent="-297688" algn="l">
              <a:spcBef>
                <a:spcPts val="320"/>
              </a:spcBef>
              <a:spcAft>
                <a:spcPts val="0"/>
              </a:spcAft>
              <a:buSzPts val="1088"/>
              <a:buChar char="⚫"/>
              <a:defRPr sz="1600"/>
            </a:lvl8pPr>
            <a:lvl9pPr marL="4114800" lvl="8" indent="-297688" algn="l">
              <a:spcBef>
                <a:spcPts val="320"/>
              </a:spcBef>
              <a:spcAft>
                <a:spcPts val="0"/>
              </a:spcAft>
              <a:buSzPts val="1088"/>
              <a:buChar char="⚫"/>
              <a:defRPr sz="1600"/>
            </a:lvl9pPr>
          </a:lstStyle>
          <a:p>
            <a:endParaRPr/>
          </a:p>
        </p:txBody>
      </p:sp>
      <p:sp>
        <p:nvSpPr>
          <p:cNvPr id="140" name="Google Shape;140;p20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68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08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088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088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088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088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088"/>
              <a:buNone/>
              <a:defRPr sz="1600" b="1"/>
            </a:lvl9pPr>
          </a:lstStyle>
          <a:p>
            <a:endParaRPr/>
          </a:p>
        </p:txBody>
      </p:sp>
      <p:sp>
        <p:nvSpPr>
          <p:cNvPr id="141" name="Google Shape;141;p20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280" algn="l">
              <a:spcBef>
                <a:spcPts val="600"/>
              </a:spcBef>
              <a:spcAft>
                <a:spcPts val="0"/>
              </a:spcAft>
              <a:buSzPts val="1680"/>
              <a:buChar char="🞆"/>
              <a:defRPr sz="2400"/>
            </a:lvl1pPr>
            <a:lvl2pPr marL="914400" lvl="1" indent="-330200" algn="l">
              <a:spcBef>
                <a:spcPts val="400"/>
              </a:spcBef>
              <a:spcAft>
                <a:spcPts val="0"/>
              </a:spcAft>
              <a:buSzPts val="1600"/>
              <a:buChar char="⚫"/>
              <a:defRPr sz="2000"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 sz="1800"/>
            </a:lvl3pPr>
            <a:lvl4pPr marL="1828800" lvl="3" indent="-289560" algn="l">
              <a:spcBef>
                <a:spcPts val="320"/>
              </a:spcBef>
              <a:spcAft>
                <a:spcPts val="0"/>
              </a:spcAft>
              <a:buSzPts val="960"/>
              <a:buChar char="🞆"/>
              <a:defRPr sz="1600"/>
            </a:lvl4pPr>
            <a:lvl5pPr marL="2286000" lvl="4" indent="-297688" algn="l">
              <a:spcBef>
                <a:spcPts val="320"/>
              </a:spcBef>
              <a:spcAft>
                <a:spcPts val="0"/>
              </a:spcAft>
              <a:buSzPts val="1088"/>
              <a:buChar char="⚫"/>
              <a:defRPr sz="1600"/>
            </a:lvl5pPr>
            <a:lvl6pPr marL="2743200" lvl="5" indent="-297688" algn="l">
              <a:spcBef>
                <a:spcPts val="320"/>
              </a:spcBef>
              <a:spcAft>
                <a:spcPts val="0"/>
              </a:spcAft>
              <a:buSzPts val="1088"/>
              <a:buChar char="⚫"/>
              <a:defRPr sz="1600"/>
            </a:lvl6pPr>
            <a:lvl7pPr marL="3200400" lvl="6" indent="-297688" algn="l">
              <a:spcBef>
                <a:spcPts val="320"/>
              </a:spcBef>
              <a:spcAft>
                <a:spcPts val="0"/>
              </a:spcAft>
              <a:buSzPts val="1088"/>
              <a:buChar char="⚫"/>
              <a:defRPr sz="1600"/>
            </a:lvl7pPr>
            <a:lvl8pPr marL="3657600" lvl="7" indent="-297688" algn="l">
              <a:spcBef>
                <a:spcPts val="320"/>
              </a:spcBef>
              <a:spcAft>
                <a:spcPts val="0"/>
              </a:spcAft>
              <a:buSzPts val="1088"/>
              <a:buChar char="⚫"/>
              <a:defRPr sz="1600"/>
            </a:lvl8pPr>
            <a:lvl9pPr marL="4114800" lvl="8" indent="-297688" algn="l">
              <a:spcBef>
                <a:spcPts val="320"/>
              </a:spcBef>
              <a:spcAft>
                <a:spcPts val="0"/>
              </a:spcAft>
              <a:buSzPts val="1088"/>
              <a:buChar char="⚫"/>
              <a:defRPr sz="1600"/>
            </a:lvl9pPr>
          </a:lstStyle>
          <a:p>
            <a:endParaRPr/>
          </a:p>
        </p:txBody>
      </p:sp>
      <p:sp>
        <p:nvSpPr>
          <p:cNvPr id="142" name="Google Shape;142;p20"/>
          <p:cNvSpPr txBox="1">
            <a:spLocks noGrp="1"/>
          </p:cNvSpPr>
          <p:nvPr>
            <p:ph type="dt" idx="10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20"/>
          <p:cNvSpPr txBox="1">
            <a:spLocks noGrp="1"/>
          </p:cNvSpPr>
          <p:nvPr>
            <p:ph type="ftr" idx="11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0"/>
          <p:cNvSpPr txBox="1">
            <a:spLocks noGrp="1"/>
          </p:cNvSpPr>
          <p:nvPr>
            <p:ph type="sldNum" idx="12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6576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3060" algn="l">
              <a:spcBef>
                <a:spcPts val="600"/>
              </a:spcBef>
              <a:spcAft>
                <a:spcPts val="0"/>
              </a:spcAft>
              <a:buSzPts val="1960"/>
              <a:buChar char="🞆"/>
              <a:defRPr sz="2800"/>
            </a:lvl1pPr>
            <a:lvl2pPr marL="914400" lvl="1" indent="-350519" algn="l">
              <a:spcBef>
                <a:spcPts val="480"/>
              </a:spcBef>
              <a:spcAft>
                <a:spcPts val="0"/>
              </a:spcAft>
              <a:buSzPts val="1920"/>
              <a:buChar char="⚫"/>
              <a:defRPr sz="2400"/>
            </a:lvl2pPr>
            <a:lvl3pPr marL="1371600" lvl="2" indent="-304800" algn="l">
              <a:spcBef>
                <a:spcPts val="400"/>
              </a:spcBef>
              <a:spcAft>
                <a:spcPts val="0"/>
              </a:spcAft>
              <a:buSzPts val="1200"/>
              <a:buChar char="🞆"/>
              <a:defRPr sz="2000"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 sz="1800"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 sz="1800"/>
            </a:lvl5pPr>
            <a:lvl6pPr marL="2743200" lvl="5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 sz="1800"/>
            </a:lvl6pPr>
            <a:lvl7pPr marL="3200400" lvl="6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 sz="1800"/>
            </a:lvl7pPr>
            <a:lvl8pPr marL="3657600" lvl="7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 sz="1800"/>
            </a:lvl8pPr>
            <a:lvl9pPr marL="4114800" lvl="8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 sz="1800"/>
            </a:lvl9pPr>
          </a:lstStyle>
          <a:p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body" idx="2"/>
          </p:nvPr>
        </p:nvSpPr>
        <p:spPr>
          <a:xfrm>
            <a:off x="4267200" y="1600200"/>
            <a:ext cx="36576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3060" algn="l">
              <a:spcBef>
                <a:spcPts val="600"/>
              </a:spcBef>
              <a:spcAft>
                <a:spcPts val="0"/>
              </a:spcAft>
              <a:buSzPts val="1960"/>
              <a:buChar char="🞆"/>
              <a:defRPr sz="2800"/>
            </a:lvl1pPr>
            <a:lvl2pPr marL="914400" lvl="1" indent="-350519" algn="l">
              <a:spcBef>
                <a:spcPts val="480"/>
              </a:spcBef>
              <a:spcAft>
                <a:spcPts val="0"/>
              </a:spcAft>
              <a:buSzPts val="1920"/>
              <a:buChar char="⚫"/>
              <a:defRPr sz="2400"/>
            </a:lvl2pPr>
            <a:lvl3pPr marL="1371600" lvl="2" indent="-304800" algn="l">
              <a:spcBef>
                <a:spcPts val="400"/>
              </a:spcBef>
              <a:spcAft>
                <a:spcPts val="0"/>
              </a:spcAft>
              <a:buSzPts val="1200"/>
              <a:buChar char="🞆"/>
              <a:defRPr sz="2000"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 sz="1800"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 sz="1800"/>
            </a:lvl5pPr>
            <a:lvl6pPr marL="2743200" lvl="5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 sz="1800"/>
            </a:lvl6pPr>
            <a:lvl7pPr marL="3200400" lvl="6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 sz="1800"/>
            </a:lvl7pPr>
            <a:lvl8pPr marL="3657600" lvl="7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 sz="1800"/>
            </a:lvl8pPr>
            <a:lvl9pPr marL="4114800" lvl="8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 sz="1800"/>
            </a:lvl9pPr>
          </a:lstStyle>
          <a:p>
            <a:endParaRPr/>
          </a:p>
        </p:txBody>
      </p:sp>
      <p:sp>
        <p:nvSpPr>
          <p:cNvPr id="149" name="Google Shape;149;p21"/>
          <p:cNvSpPr txBox="1">
            <a:spLocks noGrp="1"/>
          </p:cNvSpPr>
          <p:nvPr>
            <p:ph type="dt" idx="10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1"/>
          <p:cNvSpPr txBox="1">
            <a:spLocks noGrp="1"/>
          </p:cNvSpPr>
          <p:nvPr>
            <p:ph type="ftr" idx="11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1"/>
          <p:cNvSpPr txBox="1">
            <a:spLocks noGrp="1"/>
          </p:cNvSpPr>
          <p:nvPr>
            <p:ph type="sldNum" idx="12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22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600"/>
              </a:spcBef>
              <a:spcAft>
                <a:spcPts val="0"/>
              </a:spcAft>
              <a:buSzPts val="14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440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952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952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952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952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952"/>
              <a:buNone/>
              <a:defRPr sz="1400"/>
            </a:lvl9pPr>
          </a:lstStyle>
          <a:p>
            <a:endParaRPr/>
          </a:p>
        </p:txBody>
      </p:sp>
      <p:sp>
        <p:nvSpPr>
          <p:cNvPr id="155" name="Google Shape;155;p22"/>
          <p:cNvSpPr txBox="1">
            <a:spLocks noGrp="1"/>
          </p:cNvSpPr>
          <p:nvPr>
            <p:ph type="dt" idx="10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22"/>
          <p:cNvSpPr txBox="1">
            <a:spLocks noGrp="1"/>
          </p:cNvSpPr>
          <p:nvPr>
            <p:ph type="ftr" idx="11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22"/>
          <p:cNvSpPr txBox="1">
            <a:spLocks noGrp="1"/>
          </p:cNvSpPr>
          <p:nvPr>
            <p:ph type="sldNum" idx="12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08610" algn="l">
              <a:spcBef>
                <a:spcPts val="600"/>
              </a:spcBef>
              <a:spcAft>
                <a:spcPts val="0"/>
              </a:spcAft>
              <a:buSzPts val="1260"/>
              <a:buChar char="🞆"/>
              <a:defRPr/>
            </a:lvl1pPr>
            <a:lvl2pPr marL="914400" lvl="1" indent="-32004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🞆"/>
              <a:defRPr/>
            </a:lvl4pPr>
            <a:lvl5pPr marL="2286000" lvl="4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5pPr>
            <a:lvl6pPr marL="2743200" lvl="5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6pPr>
            <a:lvl7pPr marL="3200400" lvl="6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7pPr>
            <a:lvl8pPr marL="3657600" lvl="7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8pPr>
            <a:lvl9pPr marL="4114800" lvl="8" indent="-306323" algn="l">
              <a:spcBef>
                <a:spcPts val="360"/>
              </a:spcBef>
              <a:spcAft>
                <a:spcPts val="0"/>
              </a:spcAft>
              <a:buSzPts val="1224"/>
              <a:buChar char="⚫"/>
              <a:defRPr/>
            </a:lvl9pPr>
          </a:lstStyle>
          <a:p>
            <a:endParaRPr/>
          </a:p>
        </p:txBody>
      </p:sp>
      <p:sp>
        <p:nvSpPr>
          <p:cNvPr id="161" name="Google Shape;161;p23"/>
          <p:cNvSpPr txBox="1">
            <a:spLocks noGrp="1"/>
          </p:cNvSpPr>
          <p:nvPr>
            <p:ph type="dt" idx="10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23"/>
          <p:cNvSpPr txBox="1">
            <a:spLocks noGrp="1"/>
          </p:cNvSpPr>
          <p:nvPr>
            <p:ph type="ftr" idx="11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23"/>
          <p:cNvSpPr txBox="1">
            <a:spLocks noGrp="1"/>
          </p:cNvSpPr>
          <p:nvPr>
            <p:ph type="sldNum" idx="12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24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00"/>
              </a:spcBef>
              <a:spcAft>
                <a:spcPts val="0"/>
              </a:spcAft>
              <a:buSzPts val="1680"/>
              <a:buNone/>
              <a:defRPr/>
            </a:lvl1pPr>
            <a:lvl2pPr lvl="1" algn="ctr">
              <a:spcBef>
                <a:spcPts val="420"/>
              </a:spcBef>
              <a:spcAft>
                <a:spcPts val="0"/>
              </a:spcAft>
              <a:buSzPts val="1680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SzPts val="144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spcBef>
                <a:spcPts val="320"/>
              </a:spcBef>
              <a:spcAft>
                <a:spcPts val="0"/>
              </a:spcAft>
              <a:buSzPts val="1088"/>
              <a:buNone/>
              <a:defRPr/>
            </a:lvl5pPr>
            <a:lvl6pPr lvl="5" algn="ctr">
              <a:spcBef>
                <a:spcPts val="320"/>
              </a:spcBef>
              <a:spcAft>
                <a:spcPts val="0"/>
              </a:spcAft>
              <a:buSzPts val="1088"/>
              <a:buNone/>
              <a:defRPr/>
            </a:lvl6pPr>
            <a:lvl7pPr lvl="6" algn="ctr">
              <a:spcBef>
                <a:spcPts val="320"/>
              </a:spcBef>
              <a:spcAft>
                <a:spcPts val="0"/>
              </a:spcAft>
              <a:buSzPts val="1088"/>
              <a:buNone/>
              <a:defRPr/>
            </a:lvl7pPr>
            <a:lvl8pPr lvl="7" algn="ctr">
              <a:spcBef>
                <a:spcPts val="320"/>
              </a:spcBef>
              <a:spcAft>
                <a:spcPts val="0"/>
              </a:spcAft>
              <a:buSzPts val="1088"/>
              <a:buNone/>
              <a:defRPr/>
            </a:lvl8pPr>
            <a:lvl9pPr lvl="8" algn="ctr">
              <a:spcBef>
                <a:spcPts val="320"/>
              </a:spcBef>
              <a:spcAft>
                <a:spcPts val="0"/>
              </a:spcAft>
              <a:buSzPts val="1088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24"/>
          <p:cNvSpPr txBox="1">
            <a:spLocks noGrp="1"/>
          </p:cNvSpPr>
          <p:nvPr>
            <p:ph type="dt" idx="10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24"/>
          <p:cNvSpPr txBox="1">
            <a:spLocks noGrp="1"/>
          </p:cNvSpPr>
          <p:nvPr>
            <p:ph type="ftr" idx="11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24"/>
          <p:cNvSpPr txBox="1">
            <a:spLocks noGrp="1"/>
          </p:cNvSpPr>
          <p:nvPr>
            <p:ph type="sldNum" idx="12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6"/>
          <p:cNvSpPr txBox="1">
            <a:spLocks noGrp="1"/>
          </p:cNvSpPr>
          <p:nvPr>
            <p:ph type="title"/>
          </p:nvPr>
        </p:nvSpPr>
        <p:spPr>
          <a:xfrm rot="5400000">
            <a:off x="4848225" y="2486025"/>
            <a:ext cx="561975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26"/>
          <p:cNvSpPr txBox="1">
            <a:spLocks noGrp="1"/>
          </p:cNvSpPr>
          <p:nvPr>
            <p:ph type="body" idx="1"/>
          </p:nvPr>
        </p:nvSpPr>
        <p:spPr>
          <a:xfrm rot="5400000">
            <a:off x="657225" y="504825"/>
            <a:ext cx="561975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6pPr>
            <a:lvl7pPr marL="3200400" lvl="6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7pPr>
            <a:lvl8pPr marL="3657600" lvl="7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8pPr>
            <a:lvl9pPr marL="4114800" lvl="8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9pPr>
          </a:lstStyle>
          <a:p>
            <a:endParaRPr/>
          </a:p>
        </p:txBody>
      </p:sp>
      <p:sp>
        <p:nvSpPr>
          <p:cNvPr id="184" name="Google Shape;184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26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6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7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7"/>
          <p:cNvSpPr txBox="1">
            <a:spLocks noGrp="1"/>
          </p:cNvSpPr>
          <p:nvPr>
            <p:ph type="body" idx="1"/>
          </p:nvPr>
        </p:nvSpPr>
        <p:spPr>
          <a:xfrm rot="5400000">
            <a:off x="2377281" y="15080"/>
            <a:ext cx="4389437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6pPr>
            <a:lvl7pPr marL="3200400" lvl="6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7pPr>
            <a:lvl8pPr marL="3657600" lvl="7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8pPr>
            <a:lvl9pPr marL="4114800" lvl="8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9pPr>
          </a:lstStyle>
          <a:p>
            <a:endParaRPr/>
          </a:p>
        </p:txBody>
      </p:sp>
      <p:sp>
        <p:nvSpPr>
          <p:cNvPr id="190" name="Google Shape;190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27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p27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0BD0D9"/>
              </a:buClr>
              <a:buSzPts val="304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96" name="Google Shape;196;p2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33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9pPr>
          </a:lstStyle>
          <a:p>
            <a:endParaRPr/>
          </a:p>
        </p:txBody>
      </p:sp>
      <p:sp>
        <p:nvSpPr>
          <p:cNvPr id="197" name="Google Shape;197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28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8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2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21640" algn="l">
              <a:spcBef>
                <a:spcPts val="640"/>
              </a:spcBef>
              <a:spcAft>
                <a:spcPts val="0"/>
              </a:spcAft>
              <a:buSzPts val="3040"/>
              <a:buChar char="⚫"/>
              <a:defRPr sz="3200"/>
            </a:lvl1pPr>
            <a:lvl2pPr marL="914400" lvl="1" indent="-379730" algn="l">
              <a:spcBef>
                <a:spcPts val="560"/>
              </a:spcBef>
              <a:spcAft>
                <a:spcPts val="0"/>
              </a:spcAft>
              <a:buSzPts val="2380"/>
              <a:buChar char="⚫"/>
              <a:defRPr sz="2800"/>
            </a:lvl2pPr>
            <a:lvl3pPr marL="1371600" lvl="2" indent="-335280" algn="l">
              <a:spcBef>
                <a:spcPts val="480"/>
              </a:spcBef>
              <a:spcAft>
                <a:spcPts val="0"/>
              </a:spcAft>
              <a:buSzPts val="1680"/>
              <a:buChar char="⚫"/>
              <a:defRPr sz="2400"/>
            </a:lvl3pPr>
            <a:lvl4pPr marL="1828800" lvl="3" indent="-311150" algn="l">
              <a:spcBef>
                <a:spcPts val="400"/>
              </a:spcBef>
              <a:spcAft>
                <a:spcPts val="0"/>
              </a:spcAft>
              <a:buSzPts val="1300"/>
              <a:buChar char="⚫"/>
              <a:defRPr sz="2000"/>
            </a:lvl4pPr>
            <a:lvl5pPr marL="2286000" lvl="4" indent="-311150" algn="l">
              <a:spcBef>
                <a:spcPts val="400"/>
              </a:spcBef>
              <a:spcAft>
                <a:spcPts val="0"/>
              </a:spcAft>
              <a:buSzPts val="1300"/>
              <a:buChar char="⚫"/>
              <a:defRPr sz="2000"/>
            </a:lvl5pPr>
            <a:lvl6pPr marL="2743200" lvl="5" indent="-311150" algn="l">
              <a:spcBef>
                <a:spcPts val="400"/>
              </a:spcBef>
              <a:spcAft>
                <a:spcPts val="0"/>
              </a:spcAft>
              <a:buSzPts val="1300"/>
              <a:buChar char="⚫"/>
              <a:defRPr sz="2000"/>
            </a:lvl6pPr>
            <a:lvl7pPr marL="3200400" lvl="6" indent="-311150" algn="l">
              <a:spcBef>
                <a:spcPts val="400"/>
              </a:spcBef>
              <a:spcAft>
                <a:spcPts val="0"/>
              </a:spcAft>
              <a:buSzPts val="1300"/>
              <a:buChar char="⚫"/>
              <a:defRPr sz="2000"/>
            </a:lvl7pPr>
            <a:lvl8pPr marL="3657600" lvl="7" indent="-311150" algn="l">
              <a:spcBef>
                <a:spcPts val="400"/>
              </a:spcBef>
              <a:spcAft>
                <a:spcPts val="0"/>
              </a:spcAft>
              <a:buSzPts val="1300"/>
              <a:buChar char="⚫"/>
              <a:defRPr sz="2000"/>
            </a:lvl8pPr>
            <a:lvl9pPr marL="4114800" lvl="8" indent="-311150" algn="l">
              <a:spcBef>
                <a:spcPts val="400"/>
              </a:spcBef>
              <a:spcAft>
                <a:spcPts val="0"/>
              </a:spcAft>
              <a:buSzPts val="1300"/>
              <a:buChar char="⚫"/>
              <a:defRPr sz="2000"/>
            </a:lvl9pPr>
          </a:lstStyle>
          <a:p>
            <a:endParaRPr/>
          </a:p>
        </p:txBody>
      </p:sp>
      <p:sp>
        <p:nvSpPr>
          <p:cNvPr id="203" name="Google Shape;203;p2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33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9pPr>
          </a:lstStyle>
          <a:p>
            <a:endParaRPr/>
          </a:p>
        </p:txBody>
      </p:sp>
      <p:sp>
        <p:nvSpPr>
          <p:cNvPr id="204" name="Google Shape;204;p2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29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29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30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30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1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3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31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31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3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28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9pPr>
          </a:lstStyle>
          <a:p>
            <a:endParaRPr/>
          </a:p>
        </p:txBody>
      </p:sp>
      <p:sp>
        <p:nvSpPr>
          <p:cNvPr id="219" name="Google Shape;219;p3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3380" algn="l">
              <a:spcBef>
                <a:spcPts val="480"/>
              </a:spcBef>
              <a:spcAft>
                <a:spcPts val="0"/>
              </a:spcAft>
              <a:buSzPts val="2280"/>
              <a:buChar char="⚫"/>
              <a:defRPr sz="2400"/>
            </a:lvl1pPr>
            <a:lvl2pPr marL="914400" lvl="1" indent="-33655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marL="2286000" lvl="4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marL="2743200" lvl="5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6pPr>
            <a:lvl7pPr marL="3200400" lvl="6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7pPr>
            <a:lvl8pPr marL="3657600" lvl="7" indent="-29464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8pPr>
            <a:lvl9pPr marL="4114800" lvl="8" indent="-29464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9pPr>
          </a:lstStyle>
          <a:p>
            <a:endParaRPr/>
          </a:p>
        </p:txBody>
      </p:sp>
      <p:sp>
        <p:nvSpPr>
          <p:cNvPr id="220" name="Google Shape;220;p3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28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9pPr>
          </a:lstStyle>
          <a:p>
            <a:endParaRPr/>
          </a:p>
        </p:txBody>
      </p:sp>
      <p:sp>
        <p:nvSpPr>
          <p:cNvPr id="221" name="Google Shape;221;p3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3380" algn="l">
              <a:spcBef>
                <a:spcPts val="480"/>
              </a:spcBef>
              <a:spcAft>
                <a:spcPts val="0"/>
              </a:spcAft>
              <a:buSzPts val="2280"/>
              <a:buChar char="⚫"/>
              <a:defRPr sz="2400"/>
            </a:lvl1pPr>
            <a:lvl2pPr marL="914400" lvl="1" indent="-33655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marL="2286000" lvl="4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marL="2743200" lvl="5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6pPr>
            <a:lvl7pPr marL="3200400" lvl="6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7pPr>
            <a:lvl8pPr marL="3657600" lvl="7" indent="-29464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8pPr>
            <a:lvl9pPr marL="4114800" lvl="8" indent="-29464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9pPr>
          </a:lstStyle>
          <a:p>
            <a:endParaRPr/>
          </a:p>
        </p:txBody>
      </p:sp>
      <p:sp>
        <p:nvSpPr>
          <p:cNvPr id="222" name="Google Shape;222;p3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32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32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 rot="5400000">
            <a:off x="4848225" y="2486025"/>
            <a:ext cx="5619750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 rot="5400000">
            <a:off x="657225" y="504825"/>
            <a:ext cx="5619750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6pPr>
            <a:lvl7pPr marL="3200400" lvl="6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7pPr>
            <a:lvl8pPr marL="3657600" lvl="7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8pPr>
            <a:lvl9pPr marL="4114800" lvl="8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4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3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33"/>
          <p:cNvSpPr txBox="1">
            <a:spLocks noGrp="1"/>
          </p:cNvSpPr>
          <p:nvPr>
            <p:ph type="body" idx="1"/>
          </p:nvPr>
        </p:nvSpPr>
        <p:spPr>
          <a:xfrm>
            <a:off x="457200" y="1935163"/>
            <a:ext cx="403860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7510" algn="l">
              <a:spcBef>
                <a:spcPts val="560"/>
              </a:spcBef>
              <a:spcAft>
                <a:spcPts val="0"/>
              </a:spcAft>
              <a:buSzPts val="2660"/>
              <a:buChar char="⚫"/>
              <a:defRPr sz="2800"/>
            </a:lvl1pPr>
            <a:lvl2pPr marL="914400" lvl="1" indent="-35814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6pPr>
            <a:lvl7pPr marL="3200400" lvl="6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7pPr>
            <a:lvl8pPr marL="3657600" lvl="7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8pPr>
            <a:lvl9pPr marL="4114800" lvl="8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9pPr>
          </a:lstStyle>
          <a:p>
            <a:endParaRPr/>
          </a:p>
        </p:txBody>
      </p:sp>
      <p:sp>
        <p:nvSpPr>
          <p:cNvPr id="228" name="Google Shape;228;p33"/>
          <p:cNvSpPr txBox="1">
            <a:spLocks noGrp="1"/>
          </p:cNvSpPr>
          <p:nvPr>
            <p:ph type="body" idx="2"/>
          </p:nvPr>
        </p:nvSpPr>
        <p:spPr>
          <a:xfrm>
            <a:off x="4648200" y="1935163"/>
            <a:ext cx="403860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7510" algn="l">
              <a:spcBef>
                <a:spcPts val="560"/>
              </a:spcBef>
              <a:spcAft>
                <a:spcPts val="0"/>
              </a:spcAft>
              <a:buSzPts val="2660"/>
              <a:buChar char="⚫"/>
              <a:defRPr sz="2800"/>
            </a:lvl1pPr>
            <a:lvl2pPr marL="914400" lvl="1" indent="-35814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6pPr>
            <a:lvl7pPr marL="3200400" lvl="6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7pPr>
            <a:lvl8pPr marL="3657600" lvl="7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8pPr>
            <a:lvl9pPr marL="4114800" lvl="8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9pPr>
          </a:lstStyle>
          <a:p>
            <a:endParaRPr/>
          </a:p>
        </p:txBody>
      </p:sp>
      <p:sp>
        <p:nvSpPr>
          <p:cNvPr id="229" name="Google Shape;229;p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33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33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3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9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/>
            </a:lvl9pPr>
          </a:lstStyle>
          <a:p>
            <a:endParaRPr/>
          </a:p>
        </p:txBody>
      </p:sp>
      <p:sp>
        <p:nvSpPr>
          <p:cNvPr id="235" name="Google Shape;235;p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34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34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5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35"/>
          <p:cNvSpPr txBox="1">
            <a:spLocks noGrp="1"/>
          </p:cNvSpPr>
          <p:nvPr>
            <p:ph type="body" idx="1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6pPr>
            <a:lvl7pPr marL="3200400" lvl="6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7pPr>
            <a:lvl8pPr marL="3657600" lvl="7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8pPr>
            <a:lvl9pPr marL="4114800" lvl="8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9pPr>
          </a:lstStyle>
          <a:p>
            <a:endParaRPr/>
          </a:p>
        </p:txBody>
      </p:sp>
      <p:sp>
        <p:nvSpPr>
          <p:cNvPr id="241" name="Google Shape;241;p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35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35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6" name="Google Shape;246;p36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520"/>
              </a:spcBef>
              <a:spcAft>
                <a:spcPts val="0"/>
              </a:spcAft>
              <a:buSzPts val="2470"/>
              <a:buNone/>
              <a:defRPr/>
            </a:lvl1pPr>
            <a:lvl2pPr lvl="1" algn="ctr">
              <a:spcBef>
                <a:spcPts val="480"/>
              </a:spcBef>
              <a:spcAft>
                <a:spcPts val="0"/>
              </a:spcAft>
              <a:buSzPts val="2040"/>
              <a:buNone/>
              <a:defRPr/>
            </a:lvl2pPr>
            <a:lvl3pPr lvl="2" algn="ctr">
              <a:spcBef>
                <a:spcPts val="420"/>
              </a:spcBef>
              <a:spcAft>
                <a:spcPts val="0"/>
              </a:spcAft>
              <a:buSzPts val="147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SzPts val="13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3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36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36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38"/>
          <p:cNvSpPr txBox="1">
            <a:spLocks noGrp="1"/>
          </p:cNvSpPr>
          <p:nvPr>
            <p:ph type="title"/>
          </p:nvPr>
        </p:nvSpPr>
        <p:spPr>
          <a:xfrm rot="5400000">
            <a:off x="4731544" y="2175669"/>
            <a:ext cx="5853112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38"/>
          <p:cNvSpPr txBox="1">
            <a:spLocks noGrp="1"/>
          </p:cNvSpPr>
          <p:nvPr>
            <p:ph type="body" idx="1"/>
          </p:nvPr>
        </p:nvSpPr>
        <p:spPr>
          <a:xfrm rot="5400000">
            <a:off x="540544" y="194469"/>
            <a:ext cx="5853112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9pPr>
          </a:lstStyle>
          <a:p>
            <a:endParaRPr/>
          </a:p>
        </p:txBody>
      </p:sp>
      <p:sp>
        <p:nvSpPr>
          <p:cNvPr id="278" name="Google Shape;278;p38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9" name="Google Shape;279;p3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3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9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39"/>
          <p:cNvSpPr txBox="1">
            <a:spLocks noGrp="1"/>
          </p:cNvSpPr>
          <p:nvPr>
            <p:ph type="body" idx="1"/>
          </p:nvPr>
        </p:nvSpPr>
        <p:spPr>
          <a:xfrm rot="5400000">
            <a:off x="2306637" y="-249238"/>
            <a:ext cx="4530725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9pPr>
          </a:lstStyle>
          <a:p>
            <a:endParaRPr/>
          </a:p>
        </p:txBody>
      </p:sp>
      <p:sp>
        <p:nvSpPr>
          <p:cNvPr id="284" name="Google Shape;284;p39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3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3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4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90" name="Google Shape;290;p4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72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6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9pPr>
          </a:lstStyle>
          <a:p>
            <a:endParaRPr/>
          </a:p>
        </p:txBody>
      </p:sp>
      <p:sp>
        <p:nvSpPr>
          <p:cNvPr id="291" name="Google Shape;291;p40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4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4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4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>
              <a:spcBef>
                <a:spcPts val="640"/>
              </a:spcBef>
              <a:spcAft>
                <a:spcPts val="0"/>
              </a:spcAft>
              <a:buSzPts val="1920"/>
              <a:buChar char="■"/>
              <a:defRPr sz="3200"/>
            </a:lvl1pPr>
            <a:lvl2pPr marL="914400" lvl="1" indent="-335280" algn="l">
              <a:spcBef>
                <a:spcPts val="560"/>
              </a:spcBef>
              <a:spcAft>
                <a:spcPts val="0"/>
              </a:spcAft>
              <a:buSzPts val="1680"/>
              <a:buChar char="■"/>
              <a:defRPr sz="2800"/>
            </a:lvl2pPr>
            <a:lvl3pPr marL="1371600" lvl="2" indent="-320039" algn="l">
              <a:spcBef>
                <a:spcPts val="480"/>
              </a:spcBef>
              <a:spcAft>
                <a:spcPts val="0"/>
              </a:spcAft>
              <a:buSzPts val="1440"/>
              <a:buChar char="■"/>
              <a:defRPr sz="2400"/>
            </a:lvl3pPr>
            <a:lvl4pPr marL="1828800" lvl="3" indent="-3048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4pPr>
            <a:lvl5pPr marL="2286000" lvl="4" indent="-3048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5pPr>
            <a:lvl6pPr marL="2743200" lvl="5" indent="-3048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6pPr>
            <a:lvl7pPr marL="3200400" lvl="6" indent="-3048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7pPr>
            <a:lvl8pPr marL="3657600" lvl="7" indent="-3048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8pPr>
            <a:lvl9pPr marL="4114800" lvl="8" indent="-3048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9pPr>
          </a:lstStyle>
          <a:p>
            <a:endParaRPr/>
          </a:p>
        </p:txBody>
      </p:sp>
      <p:sp>
        <p:nvSpPr>
          <p:cNvPr id="297" name="Google Shape;297;p4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72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6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9pPr>
          </a:lstStyle>
          <a:p>
            <a:endParaRPr/>
          </a:p>
        </p:txBody>
      </p:sp>
      <p:sp>
        <p:nvSpPr>
          <p:cNvPr id="298" name="Google Shape;298;p4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4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4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4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4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43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4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4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4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1"/>
          </p:nvPr>
        </p:nvSpPr>
        <p:spPr>
          <a:xfrm rot="5400000">
            <a:off x="2377281" y="15080"/>
            <a:ext cx="4389437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7185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marL="914400" lvl="1" indent="-325755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marL="2743200" lvl="5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6pPr>
            <a:lvl7pPr marL="3200400" lvl="6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7pPr>
            <a:lvl8pPr marL="3657600" lvl="7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8pPr>
            <a:lvl9pPr marL="4114800" lvl="8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44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44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2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08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9pPr>
          </a:lstStyle>
          <a:p>
            <a:endParaRPr/>
          </a:p>
        </p:txBody>
      </p:sp>
      <p:sp>
        <p:nvSpPr>
          <p:cNvPr id="313" name="Google Shape;313;p4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480"/>
              </a:spcBef>
              <a:spcAft>
                <a:spcPts val="0"/>
              </a:spcAft>
              <a:buSzPts val="1440"/>
              <a:buChar char="■"/>
              <a:defRPr sz="2400"/>
            </a:lvl1pPr>
            <a:lvl2pPr marL="914400" lvl="1" indent="-3048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3pPr>
            <a:lvl4pPr marL="1828800" lvl="3" indent="-28956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4pPr>
            <a:lvl5pPr marL="2286000" lvl="4" indent="-28956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5pPr>
            <a:lvl6pPr marL="2743200" lvl="5" indent="-28956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6pPr>
            <a:lvl7pPr marL="3200400" lvl="6" indent="-28956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7pPr>
            <a:lvl8pPr marL="3657600" lvl="7" indent="-289559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8pPr>
            <a:lvl9pPr marL="4114800" lvl="8" indent="-289559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9pPr>
          </a:lstStyle>
          <a:p>
            <a:endParaRPr/>
          </a:p>
        </p:txBody>
      </p:sp>
      <p:sp>
        <p:nvSpPr>
          <p:cNvPr id="314" name="Google Shape;314;p44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44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2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08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9pPr>
          </a:lstStyle>
          <a:p>
            <a:endParaRPr/>
          </a:p>
        </p:txBody>
      </p:sp>
      <p:sp>
        <p:nvSpPr>
          <p:cNvPr id="315" name="Google Shape;315;p4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480"/>
              </a:spcBef>
              <a:spcAft>
                <a:spcPts val="0"/>
              </a:spcAft>
              <a:buSzPts val="1440"/>
              <a:buChar char="■"/>
              <a:defRPr sz="2400"/>
            </a:lvl1pPr>
            <a:lvl2pPr marL="914400" lvl="1" indent="-3048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3pPr>
            <a:lvl4pPr marL="1828800" lvl="3" indent="-28956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4pPr>
            <a:lvl5pPr marL="2286000" lvl="4" indent="-28956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5pPr>
            <a:lvl6pPr marL="2743200" lvl="5" indent="-28956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6pPr>
            <a:lvl7pPr marL="3200400" lvl="6" indent="-28956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7pPr>
            <a:lvl8pPr marL="3657600" lvl="7" indent="-289559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8pPr>
            <a:lvl9pPr marL="4114800" lvl="8" indent="-289559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9pPr>
          </a:lstStyle>
          <a:p>
            <a:endParaRPr/>
          </a:p>
        </p:txBody>
      </p:sp>
      <p:sp>
        <p:nvSpPr>
          <p:cNvPr id="316" name="Google Shape;316;p44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4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8" name="Google Shape;318;p4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5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4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280" algn="l">
              <a:spcBef>
                <a:spcPts val="560"/>
              </a:spcBef>
              <a:spcAft>
                <a:spcPts val="0"/>
              </a:spcAft>
              <a:buSzPts val="1680"/>
              <a:buChar char="■"/>
              <a:defRPr sz="2800"/>
            </a:lvl1pPr>
            <a:lvl2pPr marL="914400" lvl="1" indent="-320040" algn="l">
              <a:spcBef>
                <a:spcPts val="480"/>
              </a:spcBef>
              <a:spcAft>
                <a:spcPts val="0"/>
              </a:spcAft>
              <a:buSzPts val="1440"/>
              <a:buChar char="■"/>
              <a:defRPr sz="2400"/>
            </a:lvl2pPr>
            <a:lvl3pPr marL="1371600" lvl="2" indent="-3048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9pPr>
          </a:lstStyle>
          <a:p>
            <a:endParaRPr/>
          </a:p>
        </p:txBody>
      </p:sp>
      <p:sp>
        <p:nvSpPr>
          <p:cNvPr id="322" name="Google Shape;322;p4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280" algn="l">
              <a:spcBef>
                <a:spcPts val="560"/>
              </a:spcBef>
              <a:spcAft>
                <a:spcPts val="0"/>
              </a:spcAft>
              <a:buSzPts val="1680"/>
              <a:buChar char="■"/>
              <a:defRPr sz="2800"/>
            </a:lvl1pPr>
            <a:lvl2pPr marL="914400" lvl="1" indent="-320040" algn="l">
              <a:spcBef>
                <a:spcPts val="480"/>
              </a:spcBef>
              <a:spcAft>
                <a:spcPts val="0"/>
              </a:spcAft>
              <a:buSzPts val="1440"/>
              <a:buChar char="■"/>
              <a:defRPr sz="2400"/>
            </a:lvl2pPr>
            <a:lvl3pPr marL="1371600" lvl="2" indent="-3048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9pPr>
          </a:lstStyle>
          <a:p>
            <a:endParaRPr/>
          </a:p>
        </p:txBody>
      </p:sp>
      <p:sp>
        <p:nvSpPr>
          <p:cNvPr id="323" name="Google Shape;323;p45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4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4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46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46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2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080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9pPr>
          </a:lstStyle>
          <a:p>
            <a:endParaRPr/>
          </a:p>
        </p:txBody>
      </p:sp>
      <p:sp>
        <p:nvSpPr>
          <p:cNvPr id="329" name="Google Shape;329;p46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4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4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7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4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9pPr>
          </a:lstStyle>
          <a:p>
            <a:endParaRPr/>
          </a:p>
        </p:txBody>
      </p:sp>
      <p:sp>
        <p:nvSpPr>
          <p:cNvPr id="335" name="Google Shape;335;p47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6" name="Google Shape;336;p4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7" name="Google Shape;337;p4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8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0" name="Google Shape;340;p48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1920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SzPts val="1680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SzPts val="144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48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4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4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0"/>
          <p:cNvSpPr txBox="1">
            <a:spLocks noGrp="1"/>
          </p:cNvSpPr>
          <p:nvPr>
            <p:ph type="title"/>
          </p:nvPr>
        </p:nvSpPr>
        <p:spPr>
          <a:xfrm rot="5400000">
            <a:off x="4731544" y="2175669"/>
            <a:ext cx="5853112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50"/>
          <p:cNvSpPr txBox="1">
            <a:spLocks noGrp="1"/>
          </p:cNvSpPr>
          <p:nvPr>
            <p:ph type="body" idx="1"/>
          </p:nvPr>
        </p:nvSpPr>
        <p:spPr>
          <a:xfrm rot="5400000">
            <a:off x="540544" y="194469"/>
            <a:ext cx="5853112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9pPr>
          </a:lstStyle>
          <a:p>
            <a:endParaRPr/>
          </a:p>
        </p:txBody>
      </p:sp>
      <p:sp>
        <p:nvSpPr>
          <p:cNvPr id="353" name="Google Shape;353;p50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5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5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51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51"/>
          <p:cNvSpPr txBox="1">
            <a:spLocks noGrp="1"/>
          </p:cNvSpPr>
          <p:nvPr>
            <p:ph type="body" idx="1"/>
          </p:nvPr>
        </p:nvSpPr>
        <p:spPr>
          <a:xfrm rot="5400000">
            <a:off x="2306637" y="-249238"/>
            <a:ext cx="4530725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9pPr>
          </a:lstStyle>
          <a:p>
            <a:endParaRPr/>
          </a:p>
        </p:txBody>
      </p:sp>
      <p:sp>
        <p:nvSpPr>
          <p:cNvPr id="359" name="Google Shape;359;p51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5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5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5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4" name="Google Shape;364;p5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5" name="Google Shape;365;p5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72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6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9pPr>
          </a:lstStyle>
          <a:p>
            <a:endParaRPr/>
          </a:p>
        </p:txBody>
      </p:sp>
      <p:sp>
        <p:nvSpPr>
          <p:cNvPr id="366" name="Google Shape;366;p52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52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52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5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5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50520" algn="l">
              <a:spcBef>
                <a:spcPts val="640"/>
              </a:spcBef>
              <a:spcAft>
                <a:spcPts val="0"/>
              </a:spcAft>
              <a:buSzPts val="1920"/>
              <a:buChar char="■"/>
              <a:defRPr sz="3200"/>
            </a:lvl1pPr>
            <a:lvl2pPr marL="914400" lvl="1" indent="-335280" algn="l">
              <a:spcBef>
                <a:spcPts val="560"/>
              </a:spcBef>
              <a:spcAft>
                <a:spcPts val="0"/>
              </a:spcAft>
              <a:buSzPts val="1680"/>
              <a:buChar char="■"/>
              <a:defRPr sz="2800"/>
            </a:lvl2pPr>
            <a:lvl3pPr marL="1371600" lvl="2" indent="-320039" algn="l">
              <a:spcBef>
                <a:spcPts val="480"/>
              </a:spcBef>
              <a:spcAft>
                <a:spcPts val="0"/>
              </a:spcAft>
              <a:buSzPts val="1440"/>
              <a:buChar char="■"/>
              <a:defRPr sz="2400"/>
            </a:lvl3pPr>
            <a:lvl4pPr marL="1828800" lvl="3" indent="-3048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4pPr>
            <a:lvl5pPr marL="2286000" lvl="4" indent="-3048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5pPr>
            <a:lvl6pPr marL="2743200" lvl="5" indent="-3048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6pPr>
            <a:lvl7pPr marL="3200400" lvl="6" indent="-3048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7pPr>
            <a:lvl8pPr marL="3657600" lvl="7" indent="-3048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8pPr>
            <a:lvl9pPr marL="4114800" lvl="8" indent="-3048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9pPr>
          </a:lstStyle>
          <a:p>
            <a:endParaRPr/>
          </a:p>
        </p:txBody>
      </p:sp>
      <p:sp>
        <p:nvSpPr>
          <p:cNvPr id="372" name="Google Shape;372;p5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72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6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540"/>
              <a:buNone/>
              <a:defRPr sz="900"/>
            </a:lvl9pPr>
          </a:lstStyle>
          <a:p>
            <a:endParaRPr/>
          </a:p>
        </p:txBody>
      </p:sp>
      <p:sp>
        <p:nvSpPr>
          <p:cNvPr id="373" name="Google Shape;373;p53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53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53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4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5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9" name="Google Shape;379;p5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0BD0D9"/>
              </a:buClr>
              <a:buSzPts val="3040"/>
              <a:buFont typeface="Noto Sans Symbols"/>
              <a:buNone/>
              <a:defRPr sz="320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ts val="2380"/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ts val="1680"/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None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33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55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55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3" name="Google Shape;383;p5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5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5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5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44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2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08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9pPr>
          </a:lstStyle>
          <a:p>
            <a:endParaRPr/>
          </a:p>
        </p:txBody>
      </p:sp>
      <p:sp>
        <p:nvSpPr>
          <p:cNvPr id="388" name="Google Shape;388;p5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480"/>
              </a:spcBef>
              <a:spcAft>
                <a:spcPts val="0"/>
              </a:spcAft>
              <a:buSzPts val="1440"/>
              <a:buChar char="■"/>
              <a:defRPr sz="2400"/>
            </a:lvl1pPr>
            <a:lvl2pPr marL="914400" lvl="1" indent="-3048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3pPr>
            <a:lvl4pPr marL="1828800" lvl="3" indent="-28956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4pPr>
            <a:lvl5pPr marL="2286000" lvl="4" indent="-28956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5pPr>
            <a:lvl6pPr marL="2743200" lvl="5" indent="-28956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6pPr>
            <a:lvl7pPr marL="3200400" lvl="6" indent="-28956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7pPr>
            <a:lvl8pPr marL="3657600" lvl="7" indent="-289559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8pPr>
            <a:lvl9pPr marL="4114800" lvl="8" indent="-289559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9pPr>
          </a:lstStyle>
          <a:p>
            <a:endParaRPr/>
          </a:p>
        </p:txBody>
      </p:sp>
      <p:sp>
        <p:nvSpPr>
          <p:cNvPr id="389" name="Google Shape;389;p5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144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2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08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 b="1"/>
            </a:lvl9pPr>
          </a:lstStyle>
          <a:p>
            <a:endParaRPr/>
          </a:p>
        </p:txBody>
      </p:sp>
      <p:sp>
        <p:nvSpPr>
          <p:cNvPr id="390" name="Google Shape;390;p5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0040" algn="l">
              <a:spcBef>
                <a:spcPts val="480"/>
              </a:spcBef>
              <a:spcAft>
                <a:spcPts val="0"/>
              </a:spcAft>
              <a:buSzPts val="1440"/>
              <a:buChar char="■"/>
              <a:defRPr sz="2400"/>
            </a:lvl1pPr>
            <a:lvl2pPr marL="914400" lvl="1" indent="-3048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3pPr>
            <a:lvl4pPr marL="1828800" lvl="3" indent="-28956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4pPr>
            <a:lvl5pPr marL="2286000" lvl="4" indent="-28956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5pPr>
            <a:lvl6pPr marL="2743200" lvl="5" indent="-28956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6pPr>
            <a:lvl7pPr marL="3200400" lvl="6" indent="-289560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7pPr>
            <a:lvl8pPr marL="3657600" lvl="7" indent="-289559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8pPr>
            <a:lvl9pPr marL="4114800" lvl="8" indent="-289559" algn="l">
              <a:spcBef>
                <a:spcPts val="320"/>
              </a:spcBef>
              <a:spcAft>
                <a:spcPts val="0"/>
              </a:spcAft>
              <a:buSzPts val="960"/>
              <a:buChar char="■"/>
              <a:defRPr sz="1600"/>
            </a:lvl9pPr>
          </a:lstStyle>
          <a:p>
            <a:endParaRPr/>
          </a:p>
        </p:txBody>
      </p:sp>
      <p:sp>
        <p:nvSpPr>
          <p:cNvPr id="391" name="Google Shape;391;p56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2" name="Google Shape;392;p5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3" name="Google Shape;393;p5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57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6" name="Google Shape;396;p5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280" algn="l">
              <a:spcBef>
                <a:spcPts val="560"/>
              </a:spcBef>
              <a:spcAft>
                <a:spcPts val="0"/>
              </a:spcAft>
              <a:buSzPts val="1680"/>
              <a:buChar char="■"/>
              <a:defRPr sz="2800"/>
            </a:lvl1pPr>
            <a:lvl2pPr marL="914400" lvl="1" indent="-320040" algn="l">
              <a:spcBef>
                <a:spcPts val="480"/>
              </a:spcBef>
              <a:spcAft>
                <a:spcPts val="0"/>
              </a:spcAft>
              <a:buSzPts val="1440"/>
              <a:buChar char="■"/>
              <a:defRPr sz="2400"/>
            </a:lvl2pPr>
            <a:lvl3pPr marL="1371600" lvl="2" indent="-3048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9pPr>
          </a:lstStyle>
          <a:p>
            <a:endParaRPr/>
          </a:p>
        </p:txBody>
      </p:sp>
      <p:sp>
        <p:nvSpPr>
          <p:cNvPr id="397" name="Google Shape;397;p5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35280" algn="l">
              <a:spcBef>
                <a:spcPts val="560"/>
              </a:spcBef>
              <a:spcAft>
                <a:spcPts val="0"/>
              </a:spcAft>
              <a:buSzPts val="1680"/>
              <a:buChar char="■"/>
              <a:defRPr sz="2800"/>
            </a:lvl1pPr>
            <a:lvl2pPr marL="914400" lvl="1" indent="-320040" algn="l">
              <a:spcBef>
                <a:spcPts val="480"/>
              </a:spcBef>
              <a:spcAft>
                <a:spcPts val="0"/>
              </a:spcAft>
              <a:buSzPts val="1440"/>
              <a:buChar char="■"/>
              <a:defRPr sz="2400"/>
            </a:lvl2pPr>
            <a:lvl3pPr marL="1371600" lvl="2" indent="-304800" algn="l">
              <a:spcBef>
                <a:spcPts val="400"/>
              </a:spcBef>
              <a:spcAft>
                <a:spcPts val="0"/>
              </a:spcAft>
              <a:buSzPts val="1200"/>
              <a:buChar char="■"/>
              <a:defRPr sz="2000"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 sz="1800"/>
            </a:lvl9pPr>
          </a:lstStyle>
          <a:p>
            <a:endParaRPr/>
          </a:p>
        </p:txBody>
      </p:sp>
      <p:sp>
        <p:nvSpPr>
          <p:cNvPr id="398" name="Google Shape;398;p57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9" name="Google Shape;399;p5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5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58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58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1200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080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960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840"/>
              <a:buNone/>
              <a:defRPr sz="1400"/>
            </a:lvl9pPr>
          </a:lstStyle>
          <a:p>
            <a:endParaRPr/>
          </a:p>
        </p:txBody>
      </p:sp>
      <p:sp>
        <p:nvSpPr>
          <p:cNvPr id="404" name="Google Shape;404;p58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5" name="Google Shape;405;p5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6" name="Google Shape;406;p5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59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5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1pPr>
            <a:lvl2pPr marL="914400" lvl="1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2pPr>
            <a:lvl3pPr marL="1371600" lvl="2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3pPr>
            <a:lvl4pPr marL="1828800" lvl="3" indent="-297180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4pPr>
            <a:lvl5pPr marL="2286000" lvl="4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5pPr>
            <a:lvl6pPr marL="2743200" lvl="5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6pPr>
            <a:lvl7pPr marL="3200400" lvl="6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7pPr>
            <a:lvl8pPr marL="3657600" lvl="7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8pPr>
            <a:lvl9pPr marL="4114800" lvl="8" indent="-297179" algn="l">
              <a:spcBef>
                <a:spcPts val="360"/>
              </a:spcBef>
              <a:spcAft>
                <a:spcPts val="0"/>
              </a:spcAft>
              <a:buSzPts val="1080"/>
              <a:buChar char="■"/>
              <a:defRPr/>
            </a:lvl9pPr>
          </a:lstStyle>
          <a:p>
            <a:endParaRPr/>
          </a:p>
        </p:txBody>
      </p:sp>
      <p:sp>
        <p:nvSpPr>
          <p:cNvPr id="410" name="Google Shape;410;p59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1" name="Google Shape;411;p5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5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6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5" name="Google Shape;415;p60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SzPts val="1920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SzPts val="1680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SzPts val="144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60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7" name="Google Shape;417;p6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6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21640" algn="l">
              <a:spcBef>
                <a:spcPts val="640"/>
              </a:spcBef>
              <a:spcAft>
                <a:spcPts val="0"/>
              </a:spcAft>
              <a:buSzPts val="3040"/>
              <a:buChar char="⚫"/>
              <a:defRPr sz="3200"/>
            </a:lvl1pPr>
            <a:lvl2pPr marL="914400" lvl="1" indent="-379730" algn="l">
              <a:spcBef>
                <a:spcPts val="560"/>
              </a:spcBef>
              <a:spcAft>
                <a:spcPts val="0"/>
              </a:spcAft>
              <a:buSzPts val="2380"/>
              <a:buChar char="⚫"/>
              <a:defRPr sz="2800"/>
            </a:lvl2pPr>
            <a:lvl3pPr marL="1371600" lvl="2" indent="-335280" algn="l">
              <a:spcBef>
                <a:spcPts val="480"/>
              </a:spcBef>
              <a:spcAft>
                <a:spcPts val="0"/>
              </a:spcAft>
              <a:buSzPts val="1680"/>
              <a:buChar char="⚫"/>
              <a:defRPr sz="2400"/>
            </a:lvl3pPr>
            <a:lvl4pPr marL="1828800" lvl="3" indent="-311150" algn="l">
              <a:spcBef>
                <a:spcPts val="400"/>
              </a:spcBef>
              <a:spcAft>
                <a:spcPts val="0"/>
              </a:spcAft>
              <a:buSzPts val="1300"/>
              <a:buChar char="⚫"/>
              <a:defRPr sz="2000"/>
            </a:lvl4pPr>
            <a:lvl5pPr marL="2286000" lvl="4" indent="-311150" algn="l">
              <a:spcBef>
                <a:spcPts val="400"/>
              </a:spcBef>
              <a:spcAft>
                <a:spcPts val="0"/>
              </a:spcAft>
              <a:buSzPts val="1300"/>
              <a:buChar char="⚫"/>
              <a:defRPr sz="2000"/>
            </a:lvl5pPr>
            <a:lvl6pPr marL="2743200" lvl="5" indent="-311150" algn="l">
              <a:spcBef>
                <a:spcPts val="400"/>
              </a:spcBef>
              <a:spcAft>
                <a:spcPts val="0"/>
              </a:spcAft>
              <a:buSzPts val="1300"/>
              <a:buChar char="⚫"/>
              <a:defRPr sz="2000"/>
            </a:lvl6pPr>
            <a:lvl7pPr marL="3200400" lvl="6" indent="-311150" algn="l">
              <a:spcBef>
                <a:spcPts val="400"/>
              </a:spcBef>
              <a:spcAft>
                <a:spcPts val="0"/>
              </a:spcAft>
              <a:buSzPts val="1300"/>
              <a:buChar char="⚫"/>
              <a:defRPr sz="2000"/>
            </a:lvl7pPr>
            <a:lvl8pPr marL="3657600" lvl="7" indent="-311150" algn="l">
              <a:spcBef>
                <a:spcPts val="400"/>
              </a:spcBef>
              <a:spcAft>
                <a:spcPts val="0"/>
              </a:spcAft>
              <a:buSzPts val="1300"/>
              <a:buChar char="⚫"/>
              <a:defRPr sz="2000"/>
            </a:lvl8pPr>
            <a:lvl9pPr marL="4114800" lvl="8" indent="-311150" algn="l">
              <a:spcBef>
                <a:spcPts val="400"/>
              </a:spcBef>
              <a:spcAft>
                <a:spcPts val="0"/>
              </a:spcAft>
              <a:buSzPts val="1300"/>
              <a:buChar char="⚫"/>
              <a:defRPr sz="2000"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33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7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8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28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3380" algn="l">
              <a:spcBef>
                <a:spcPts val="480"/>
              </a:spcBef>
              <a:spcAft>
                <a:spcPts val="0"/>
              </a:spcAft>
              <a:buSzPts val="2280"/>
              <a:buChar char="⚫"/>
              <a:defRPr sz="2400"/>
            </a:lvl1pPr>
            <a:lvl2pPr marL="914400" lvl="1" indent="-33655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marL="2286000" lvl="4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marL="2743200" lvl="5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6pPr>
            <a:lvl7pPr marL="3200400" lvl="6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7pPr>
            <a:lvl8pPr marL="3657600" lvl="7" indent="-29464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8pPr>
            <a:lvl9pPr marL="4114800" lvl="8" indent="-29464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28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17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26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040"/>
              <a:buNone/>
              <a:defRPr sz="1600" b="1"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73380" algn="l">
              <a:spcBef>
                <a:spcPts val="480"/>
              </a:spcBef>
              <a:spcAft>
                <a:spcPts val="0"/>
              </a:spcAft>
              <a:buSzPts val="2280"/>
              <a:buChar char="⚫"/>
              <a:defRPr sz="2400"/>
            </a:lvl1pPr>
            <a:lvl2pPr marL="914400" lvl="1" indent="-33655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marL="1371600" lvl="2" indent="-30861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marL="2286000" lvl="4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marL="2743200" lvl="5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6pPr>
            <a:lvl7pPr marL="3200400" lvl="6" indent="-294639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7pPr>
            <a:lvl8pPr marL="3657600" lvl="7" indent="-29464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8pPr>
            <a:lvl9pPr marL="4114800" lvl="8" indent="-29464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1"/>
          </p:nvPr>
        </p:nvSpPr>
        <p:spPr>
          <a:xfrm>
            <a:off x="457200" y="1935163"/>
            <a:ext cx="403860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7510" algn="l">
              <a:spcBef>
                <a:spcPts val="560"/>
              </a:spcBef>
              <a:spcAft>
                <a:spcPts val="0"/>
              </a:spcAft>
              <a:buSzPts val="2660"/>
              <a:buChar char="⚫"/>
              <a:defRPr sz="2800"/>
            </a:lvl1pPr>
            <a:lvl2pPr marL="914400" lvl="1" indent="-35814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6pPr>
            <a:lvl7pPr marL="3200400" lvl="6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7pPr>
            <a:lvl8pPr marL="3657600" lvl="7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8pPr>
            <a:lvl9pPr marL="4114800" lvl="8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9pPr>
          </a:lstStyle>
          <a:p>
            <a:endParaRPr/>
          </a:p>
        </p:txBody>
      </p:sp>
      <p:sp>
        <p:nvSpPr>
          <p:cNvPr id="73" name="Google Shape;73;p10"/>
          <p:cNvSpPr txBox="1">
            <a:spLocks noGrp="1"/>
          </p:cNvSpPr>
          <p:nvPr>
            <p:ph type="body" idx="2"/>
          </p:nvPr>
        </p:nvSpPr>
        <p:spPr>
          <a:xfrm>
            <a:off x="4648200" y="1935163"/>
            <a:ext cx="403860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97510" algn="l">
              <a:spcBef>
                <a:spcPts val="560"/>
              </a:spcBef>
              <a:spcAft>
                <a:spcPts val="0"/>
              </a:spcAft>
              <a:buSzPts val="2660"/>
              <a:buChar char="⚫"/>
              <a:defRPr sz="2800"/>
            </a:lvl1pPr>
            <a:lvl2pPr marL="914400" lvl="1" indent="-35814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marL="1371600" lvl="2" indent="-3175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marL="1828800" lvl="3" indent="-302894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marL="2286000" lvl="4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marL="2743200" lvl="5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6pPr>
            <a:lvl7pPr marL="3200400" lvl="6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7pPr>
            <a:lvl8pPr marL="3657600" lvl="7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8pPr>
            <a:lvl9pPr marL="4114800" lvl="8" indent="-302895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9pPr>
          </a:lstStyle>
          <a:p>
            <a:endParaRPr/>
          </a:p>
        </p:txBody>
      </p:sp>
      <p:sp>
        <p:nvSpPr>
          <p:cNvPr id="74" name="Google Shape;74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0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0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 spd="med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-9525" y="-7937"/>
            <a:ext cx="916305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F">
                  <a:alpha val="44705"/>
                </a:srgbClr>
              </a:gs>
              <a:gs pos="100000">
                <a:srgbClr val="E7E7E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600" b="1" i="0" u="none">
              <a:solidFill>
                <a:srgbClr val="66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4381500" y="-7937"/>
            <a:ext cx="47625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CBCBC"/>
              </a:gs>
              <a:gs pos="80000">
                <a:srgbClr val="009BE5"/>
              </a:gs>
              <a:gs pos="100000">
                <a:srgbClr val="009BE5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600" b="1" i="0" u="none">
              <a:solidFill>
                <a:srgbClr val="66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" name="Google Shape;12;p1"/>
          <p:cNvGrpSpPr/>
          <p:nvPr/>
        </p:nvGrpSpPr>
        <p:grpSpPr>
          <a:xfrm>
            <a:off x="-29327" y="-14808"/>
            <a:ext cx="9198219" cy="1083716"/>
            <a:chOff x="-29322" y="-1971"/>
            <a:chExt cx="9198255" cy="1086266"/>
          </a:xfrm>
        </p:grpSpPr>
        <p:sp>
          <p:nvSpPr>
            <p:cNvPr id="13" name="Google Shape;13;p1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avLst/>
              <a:gdLst/>
              <a:ahLst/>
              <a:cxnLst/>
              <a:rect l="l" t="t" r="r" b="b"/>
              <a:pathLst>
                <a:path w="5772" h="1055" extrusionOk="0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75" cap="flat" cmpd="sng">
              <a:solidFill>
                <a:srgbClr val="DFDF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00FF"/>
                </a:buClr>
                <a:buSzPts val="9600"/>
                <a:buFont typeface="Arial"/>
                <a:buNone/>
              </a:pPr>
              <a:endPara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14;p1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avLst/>
              <a:gdLst/>
              <a:ahLst/>
              <a:cxnLst/>
              <a:rect l="l" t="t" r="r" b="b"/>
              <a:pathLst>
                <a:path w="5766" h="854" extrusionOk="0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00FF"/>
                </a:buClr>
                <a:buSzPts val="9600"/>
                <a:buFont typeface="Arial"/>
                <a:buNone/>
              </a:pPr>
              <a:endPara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" name="Google Shape;15;p1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Google Shape;16;p1"/>
          <p:cNvSpPr txBox="1">
            <a:spLocks noGrp="1"/>
          </p:cNvSpPr>
          <p:nvPr>
            <p:ph type="body" idx="1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11150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11150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1150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1150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7" name="Google Shape;17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 b="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" name="Google Shape;90;p13"/>
          <p:cNvCxnSpPr/>
          <p:nvPr/>
        </p:nvCxnSpPr>
        <p:spPr>
          <a:xfrm>
            <a:off x="8763000" y="0"/>
            <a:ext cx="0" cy="6858000"/>
          </a:xfrm>
          <a:prstGeom prst="straightConnector1">
            <a:avLst/>
          </a:prstGeom>
          <a:noFill/>
          <a:ln w="38100" cap="flat" cmpd="sng">
            <a:solidFill>
              <a:srgbClr val="FEC3AE">
                <a:alpha val="92549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91" name="Google Shape;91;p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2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528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🞆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marL="914400" marR="0" lvl="1" indent="-335280" algn="l" rtl="0">
              <a:spcBef>
                <a:spcPts val="420"/>
              </a:spcBef>
              <a:spcAft>
                <a:spcPts val="0"/>
              </a:spcAft>
              <a:buClr>
                <a:schemeClr val="accent1"/>
              </a:buClr>
              <a:buSzPts val="168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2pPr>
            <a:lvl3pPr marL="1371600" marR="0" lvl="2" indent="-320039" algn="l" rtl="0">
              <a:spcBef>
                <a:spcPts val="480"/>
              </a:spcBef>
              <a:spcAft>
                <a:spcPts val="0"/>
              </a:spcAft>
              <a:buClr>
                <a:srgbClr val="E0752F"/>
              </a:buClr>
              <a:buSzPts val="1440"/>
              <a:buFont typeface="Noto Sans Symbols"/>
              <a:buChar char="🞆"/>
              <a:defRPr sz="24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3pPr>
            <a:lvl4pPr marL="1828800" marR="0" lvl="3" indent="-304800" algn="l" rtl="0">
              <a:spcBef>
                <a:spcPts val="400"/>
              </a:spcBef>
              <a:spcAft>
                <a:spcPts val="0"/>
              </a:spcAft>
              <a:buClr>
                <a:srgbClr val="FEC3AE"/>
              </a:buClr>
              <a:buSzPts val="1200"/>
              <a:buFont typeface="Noto Sans Symbols"/>
              <a:buChar char="🞆"/>
              <a:defRPr sz="20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4pPr>
            <a:lvl5pPr marL="2286000" marR="0" lvl="4" indent="-297688" algn="l" rtl="0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ts val="1088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5pPr>
            <a:lvl6pPr marL="2743200" marR="0" lvl="5" indent="-297688" algn="l" rtl="0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ts val="1088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6pPr>
            <a:lvl7pPr marL="3200400" marR="0" lvl="6" indent="-297688" algn="l" rtl="0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ts val="1088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7pPr>
            <a:lvl8pPr marL="3657600" marR="0" lvl="7" indent="-297688" algn="l" rtl="0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ts val="1088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8pPr>
            <a:lvl9pPr marL="4114800" marR="0" lvl="8" indent="-297688" algn="l" rtl="0">
              <a:spcBef>
                <a:spcPts val="320"/>
              </a:spcBef>
              <a:spcAft>
                <a:spcPts val="0"/>
              </a:spcAft>
              <a:buClr>
                <a:srgbClr val="BDCAE9"/>
              </a:buClr>
              <a:buSzPts val="1088"/>
              <a:buFont typeface="Noto Sans Symbols"/>
              <a:buChar char="⚫"/>
              <a:defRPr sz="1600" b="0" i="0" u="none" strike="noStrike" cap="none">
                <a:solidFill>
                  <a:schemeClr val="dk1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dt" idx="10"/>
          </p:nvPr>
        </p:nvSpPr>
        <p:spPr>
          <a:xfrm rot="5400000">
            <a:off x="7589043" y="1081881"/>
            <a:ext cx="2011362" cy="384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13"/>
          <p:cNvSpPr txBox="1">
            <a:spLocks noGrp="1"/>
          </p:cNvSpPr>
          <p:nvPr>
            <p:ph type="ftr" idx="11"/>
          </p:nvPr>
        </p:nvSpPr>
        <p:spPr>
          <a:xfrm rot="5400000">
            <a:off x="6989762" y="3736975"/>
            <a:ext cx="3200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95" name="Google Shape;95;p13"/>
          <p:cNvCxnSpPr/>
          <p:nvPr/>
        </p:nvCxnSpPr>
        <p:spPr>
          <a:xfrm>
            <a:off x="76200" y="0"/>
            <a:ext cx="0" cy="6858000"/>
          </a:xfrm>
          <a:prstGeom prst="straightConnector1">
            <a:avLst/>
          </a:prstGeom>
          <a:noFill/>
          <a:ln w="57150" cap="flat" cmpd="thickThin">
            <a:solidFill>
              <a:srgbClr val="FEC3AE"/>
            </a:solidFill>
            <a:prstDash val="solid"/>
            <a:miter lim="800000"/>
            <a:headEnd type="none" w="med" len="med"/>
            <a:tailEnd type="none" w="med" len="med"/>
          </a:ln>
        </p:spPr>
      </p:cxnSp>
      <p:cxnSp>
        <p:nvCxnSpPr>
          <p:cNvPr id="96" name="Google Shape;96;p13"/>
          <p:cNvCxnSpPr/>
          <p:nvPr/>
        </p:nvCxnSpPr>
        <p:spPr>
          <a:xfrm>
            <a:off x="8991600" y="0"/>
            <a:ext cx="0" cy="685800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97" name="Google Shape;97;p13"/>
          <p:cNvSpPr txBox="1"/>
          <p:nvPr/>
        </p:nvSpPr>
        <p:spPr>
          <a:xfrm>
            <a:off x="8839200" y="0"/>
            <a:ext cx="304800" cy="6858000"/>
          </a:xfrm>
          <a:prstGeom prst="rect">
            <a:avLst/>
          </a:prstGeom>
          <a:solidFill>
            <a:srgbClr val="FEC3AE">
              <a:alpha val="8666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600" b="1" i="0" u="none">
              <a:solidFill>
                <a:srgbClr val="66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8" name="Google Shape;98;p13"/>
          <p:cNvCxnSpPr/>
          <p:nvPr/>
        </p:nvCxnSpPr>
        <p:spPr>
          <a:xfrm>
            <a:off x="891540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med" len="med"/>
            <a:tailEnd type="none" w="med" len="med"/>
          </a:ln>
        </p:spPr>
      </p:cxnSp>
      <p:sp>
        <p:nvSpPr>
          <p:cNvPr id="99" name="Google Shape;99;p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600" b="1" i="0" u="none">
              <a:solidFill>
                <a:srgbClr val="66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13"/>
          <p:cNvSpPr txBox="1">
            <a:spLocks noGrp="1"/>
          </p:cNvSpPr>
          <p:nvPr>
            <p:ph type="sldNum" idx="12"/>
          </p:nvPr>
        </p:nvSpPr>
        <p:spPr>
          <a:xfrm>
            <a:off x="8129587" y="5734050"/>
            <a:ext cx="609600" cy="5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  <a:defRPr sz="1400" b="1" i="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5"/>
          <p:cNvSpPr/>
          <p:nvPr/>
        </p:nvSpPr>
        <p:spPr>
          <a:xfrm>
            <a:off x="-9525" y="-7937"/>
            <a:ext cx="9163050" cy="1041400"/>
          </a:xfrm>
          <a:custGeom>
            <a:avLst/>
            <a:gdLst/>
            <a:ahLst/>
            <a:cxnLst/>
            <a:rect l="l" t="t" r="r" b="b"/>
            <a:pathLst>
              <a:path w="5772" h="656" extrusionOk="0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F">
                  <a:alpha val="44705"/>
                </a:srgbClr>
              </a:gs>
              <a:gs pos="100000">
                <a:srgbClr val="E7E7E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600" b="1" i="0" u="none">
              <a:solidFill>
                <a:srgbClr val="66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2" name="Google Shape;172;p25"/>
          <p:cNvSpPr/>
          <p:nvPr/>
        </p:nvSpPr>
        <p:spPr>
          <a:xfrm>
            <a:off x="4381500" y="-7937"/>
            <a:ext cx="4762500" cy="638175"/>
          </a:xfrm>
          <a:custGeom>
            <a:avLst/>
            <a:gdLst/>
            <a:ahLst/>
            <a:cxnLst/>
            <a:rect l="l" t="t" r="r" b="b"/>
            <a:pathLst>
              <a:path w="3000" h="595" extrusionOk="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BCBCBC"/>
              </a:gs>
              <a:gs pos="80000">
                <a:srgbClr val="009BE5"/>
              </a:gs>
              <a:gs pos="100000">
                <a:srgbClr val="009BE5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600" b="1" i="0" u="none">
              <a:solidFill>
                <a:srgbClr val="66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25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0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4" name="Google Shape;174;p25"/>
          <p:cNvSpPr txBox="1">
            <a:spLocks noGrp="1"/>
          </p:cNvSpPr>
          <p:nvPr>
            <p:ph type="body" idx="1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5445" algn="l" rtl="0">
              <a:spcBef>
                <a:spcPts val="52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Char char="⚫"/>
              <a:defRPr sz="26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1pPr>
            <a:lvl2pPr marL="914400" marR="0" lvl="1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sz="24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2pPr>
            <a:lvl3pPr marL="1371600" marR="0" lvl="2" indent="-321944" algn="l" rtl="0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sz="21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3pPr>
            <a:lvl4pPr marL="1828800" marR="0" lvl="3" indent="-311150" algn="l" rtl="0">
              <a:spcBef>
                <a:spcPts val="400"/>
              </a:spcBef>
              <a:spcAft>
                <a:spcPts val="0"/>
              </a:spcAft>
              <a:buClr>
                <a:srgbClr val="0BD0D9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5pPr>
            <a:lvl6pPr marL="2743200" marR="0" lvl="5" indent="-311150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6pPr>
            <a:lvl7pPr marL="3200400" marR="0" lvl="6" indent="-311150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7pPr>
            <a:lvl8pPr marL="3657600" marR="0" lvl="7" indent="-311150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8pPr>
            <a:lvl9pPr marL="4114800" marR="0" lvl="8" indent="-311150" algn="l" rtl="0">
              <a:spcBef>
                <a:spcPts val="400"/>
              </a:spcBef>
              <a:spcAft>
                <a:spcPts val="0"/>
              </a:spcAft>
              <a:buClr>
                <a:srgbClr val="10CF9B"/>
              </a:buClr>
              <a:buSzPts val="1300"/>
              <a:buFont typeface="Noto Sans Symbols"/>
              <a:buChar char="⚫"/>
              <a:defRPr sz="2000" b="0" i="0" u="none" strike="noStrike" cap="none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defRPr>
            </a:lvl9pPr>
          </a:lstStyle>
          <a:p>
            <a:endParaRPr/>
          </a:p>
        </p:txBody>
      </p:sp>
      <p:sp>
        <p:nvSpPr>
          <p:cNvPr id="175" name="Google Shape;175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6" name="Google Shape;176;p25"/>
          <p:cNvSpPr txBox="1">
            <a:spLocks noGrp="1"/>
          </p:cNvSpPr>
          <p:nvPr>
            <p:ph type="ftr" idx="11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7" name="Google Shape;177;p25"/>
          <p:cNvSpPr txBox="1">
            <a:spLocks noGrp="1"/>
          </p:cNvSpPr>
          <p:nvPr>
            <p:ph type="sldNum" idx="12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45C75"/>
              </a:buClr>
              <a:buSzPts val="1200"/>
              <a:buFont typeface="Arial"/>
              <a:buNone/>
              <a:defRPr sz="1200" b="1" i="0" u="none">
                <a:solidFill>
                  <a:srgbClr val="045C75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 b="0">
              <a:solidFill>
                <a:srgbClr val="000000"/>
              </a:solidFill>
            </a:endParaRPr>
          </a:p>
        </p:txBody>
      </p:sp>
      <p:grpSp>
        <p:nvGrpSpPr>
          <p:cNvPr id="178" name="Google Shape;178;p25"/>
          <p:cNvGrpSpPr/>
          <p:nvPr/>
        </p:nvGrpSpPr>
        <p:grpSpPr>
          <a:xfrm>
            <a:off x="-29327" y="-14808"/>
            <a:ext cx="9198219" cy="1083716"/>
            <a:chOff x="-29322" y="-1971"/>
            <a:chExt cx="9198255" cy="1086266"/>
          </a:xfrm>
        </p:grpSpPr>
        <p:sp>
          <p:nvSpPr>
            <p:cNvPr id="179" name="Google Shape;179;p25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avLst/>
              <a:gdLst/>
              <a:ahLst/>
              <a:cxnLst/>
              <a:rect l="l" t="t" r="r" b="b"/>
              <a:pathLst>
                <a:path w="5772" h="1055" extrusionOk="0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75" cap="flat" cmpd="sng">
              <a:solidFill>
                <a:srgbClr val="DFDFD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00FF"/>
                </a:buClr>
                <a:buSzPts val="9600"/>
                <a:buFont typeface="Arial"/>
                <a:buNone/>
              </a:pPr>
              <a:endPara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25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avLst/>
              <a:gdLst/>
              <a:ahLst/>
              <a:cxnLst/>
              <a:rect l="l" t="t" r="r" b="b"/>
              <a:pathLst>
                <a:path w="5766" h="854" extrusionOk="0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600FF"/>
                </a:buClr>
                <a:buSzPts val="9600"/>
                <a:buFont typeface="Arial"/>
                <a:buNone/>
              </a:pPr>
              <a:endPara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37"/>
          <p:cNvGrpSpPr/>
          <p:nvPr/>
        </p:nvGrpSpPr>
        <p:grpSpPr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252" name="Google Shape;252;p37"/>
            <p:cNvSpPr/>
            <p:nvPr/>
          </p:nvSpPr>
          <p:spPr>
            <a:xfrm>
              <a:off x="0" y="2208"/>
              <a:ext cx="2515" cy="1970"/>
            </a:xfrm>
            <a:custGeom>
              <a:avLst/>
              <a:gdLst/>
              <a:ahLst/>
              <a:cxnLst/>
              <a:rect l="l" t="t" r="r" b="b"/>
              <a:pathLst>
                <a:path w="2515" h="1970" extrusionOk="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1"/>
                </a:gs>
                <a:gs pos="100000">
                  <a:schemeClr val="lt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6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37"/>
            <p:cNvSpPr/>
            <p:nvPr/>
          </p:nvSpPr>
          <p:spPr>
            <a:xfrm>
              <a:off x="0" y="2496"/>
              <a:ext cx="2112" cy="1604"/>
            </a:xfrm>
            <a:custGeom>
              <a:avLst/>
              <a:gdLst/>
              <a:ahLst/>
              <a:cxnLst/>
              <a:rect l="l" t="t" r="r" b="b"/>
              <a:pathLst>
                <a:path w="2123" h="1696" extrusionOk="0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6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37"/>
            <p:cNvSpPr/>
            <p:nvPr/>
          </p:nvSpPr>
          <p:spPr>
            <a:xfrm>
              <a:off x="2092" y="3233"/>
              <a:ext cx="3668" cy="943"/>
            </a:xfrm>
            <a:custGeom>
              <a:avLst/>
              <a:gdLst/>
              <a:ahLst/>
              <a:cxnLst/>
              <a:rect l="l" t="t" r="r" b="b"/>
              <a:pathLst>
                <a:path w="3668" h="943" extrusionOk="0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6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37"/>
            <p:cNvSpPr/>
            <p:nvPr/>
          </p:nvSpPr>
          <p:spPr>
            <a:xfrm>
              <a:off x="0" y="524"/>
              <a:ext cx="973" cy="1195"/>
            </a:xfrm>
            <a:custGeom>
              <a:avLst/>
              <a:gdLst/>
              <a:ahLst/>
              <a:cxnLst/>
              <a:rect l="l" t="t" r="r" b="b"/>
              <a:pathLst>
                <a:path w="969" h="1192" extrusionOk="0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6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37"/>
            <p:cNvSpPr/>
            <p:nvPr/>
          </p:nvSpPr>
          <p:spPr>
            <a:xfrm>
              <a:off x="3188" y="1"/>
              <a:ext cx="2570" cy="2266"/>
            </a:xfrm>
            <a:custGeom>
              <a:avLst/>
              <a:gdLst/>
              <a:ahLst/>
              <a:cxnLst/>
              <a:rect l="l" t="t" r="r" b="b"/>
              <a:pathLst>
                <a:path w="2570" h="2266" extrusionOk="0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6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37"/>
            <p:cNvSpPr/>
            <p:nvPr/>
          </p:nvSpPr>
          <p:spPr>
            <a:xfrm>
              <a:off x="3525" y="1"/>
              <a:ext cx="2185" cy="1508"/>
            </a:xfrm>
            <a:custGeom>
              <a:avLst/>
              <a:gdLst/>
              <a:ahLst/>
              <a:cxnLst/>
              <a:rect l="l" t="t" r="r" b="b"/>
              <a:pathLst>
                <a:path w="2176" h="1505" extrusionOk="0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6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37"/>
            <p:cNvSpPr/>
            <p:nvPr/>
          </p:nvSpPr>
          <p:spPr>
            <a:xfrm>
              <a:off x="0" y="649"/>
              <a:ext cx="816" cy="806"/>
            </a:xfrm>
            <a:custGeom>
              <a:avLst/>
              <a:gdLst/>
              <a:ahLst/>
              <a:cxnLst/>
              <a:rect l="l" t="t" r="r" b="b"/>
              <a:pathLst>
                <a:path w="813" h="804" extrusionOk="0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6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37"/>
            <p:cNvSpPr/>
            <p:nvPr/>
          </p:nvSpPr>
          <p:spPr>
            <a:xfrm>
              <a:off x="0" y="1545"/>
              <a:ext cx="762" cy="107"/>
            </a:xfrm>
            <a:custGeom>
              <a:avLst/>
              <a:gdLst/>
              <a:ahLst/>
              <a:cxnLst/>
              <a:rect l="l" t="t" r="r" b="b"/>
              <a:pathLst>
                <a:path w="759" h="107" extrusionOk="0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6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37"/>
            <p:cNvSpPr/>
            <p:nvPr/>
          </p:nvSpPr>
          <p:spPr>
            <a:xfrm>
              <a:off x="2314" y="3431"/>
              <a:ext cx="3182" cy="745"/>
            </a:xfrm>
            <a:custGeom>
              <a:avLst/>
              <a:gdLst/>
              <a:ahLst/>
              <a:cxnLst/>
              <a:rect l="l" t="t" r="r" b="b"/>
              <a:pathLst>
                <a:path w="3169" h="743" extrusionOk="0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6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37"/>
            <p:cNvSpPr txBox="1"/>
            <p:nvPr/>
          </p:nvSpPr>
          <p:spPr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6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37"/>
            <p:cNvSpPr txBox="1"/>
            <p:nvPr/>
          </p:nvSpPr>
          <p:spPr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6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37"/>
            <p:cNvSpPr/>
            <p:nvPr/>
          </p:nvSpPr>
          <p:spPr>
            <a:xfrm>
              <a:off x="0" y="4032"/>
              <a:ext cx="5760" cy="288"/>
            </a:xfrm>
            <a:custGeom>
              <a:avLst/>
              <a:gdLst/>
              <a:ahLst/>
              <a:cxnLst/>
              <a:rect l="l" t="t" r="r" b="b"/>
              <a:pathLst>
                <a:path w="5740" h="288" extrusionOk="0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76765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6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37"/>
            <p:cNvSpPr/>
            <p:nvPr/>
          </p:nvSpPr>
          <p:spPr>
            <a:xfrm>
              <a:off x="0" y="4032"/>
              <a:ext cx="5760" cy="336"/>
            </a:xfrm>
            <a:custGeom>
              <a:avLst/>
              <a:gdLst/>
              <a:ahLst/>
              <a:cxnLst/>
              <a:rect l="l" t="t" r="r" b="b"/>
              <a:pathLst>
                <a:path w="5740" h="288" extrusionOk="0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00000">
                  <a:srgbClr val="76765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6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37"/>
            <p:cNvSpPr/>
            <p:nvPr/>
          </p:nvSpPr>
          <p:spPr>
            <a:xfrm>
              <a:off x="0" y="0"/>
              <a:ext cx="5760" cy="288"/>
            </a:xfrm>
            <a:custGeom>
              <a:avLst/>
              <a:gdLst/>
              <a:ahLst/>
              <a:cxnLst/>
              <a:rect l="l" t="t" r="r" b="b"/>
              <a:pathLst>
                <a:path w="5740" h="288" extrusionOk="0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>
              <a:gsLst>
                <a:gs pos="0">
                  <a:srgbClr val="8C7952"/>
                </a:gs>
                <a:gs pos="100000">
                  <a:schemeClr val="lt2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6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37"/>
            <p:cNvSpPr/>
            <p:nvPr/>
          </p:nvSpPr>
          <p:spPr>
            <a:xfrm>
              <a:off x="509" y="229"/>
              <a:ext cx="3188" cy="2024"/>
            </a:xfrm>
            <a:custGeom>
              <a:avLst/>
              <a:gdLst/>
              <a:ahLst/>
              <a:cxnLst/>
              <a:rect l="l" t="t" r="r" b="b"/>
              <a:pathLst>
                <a:path w="3188" h="2024" extrusionOk="0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100000">
                  <a:schemeClr val="lt1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6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37"/>
            <p:cNvSpPr/>
            <p:nvPr/>
          </p:nvSpPr>
          <p:spPr>
            <a:xfrm>
              <a:off x="1344" y="293"/>
              <a:ext cx="2144" cy="1787"/>
            </a:xfrm>
            <a:custGeom>
              <a:avLst/>
              <a:gdLst/>
              <a:ahLst/>
              <a:cxnLst/>
              <a:rect l="l" t="t" r="r" b="b"/>
              <a:pathLst>
                <a:path w="2144" h="1787" extrusionOk="0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6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37"/>
            <p:cNvSpPr/>
            <p:nvPr/>
          </p:nvSpPr>
          <p:spPr>
            <a:xfrm>
              <a:off x="2932" y="1728"/>
              <a:ext cx="2828" cy="2366"/>
            </a:xfrm>
            <a:custGeom>
              <a:avLst/>
              <a:gdLst/>
              <a:ahLst/>
              <a:cxnLst/>
              <a:rect l="l" t="t" r="r" b="b"/>
              <a:pathLst>
                <a:path w="2828" h="2366" extrusionOk="0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50000">
                  <a:schemeClr val="lt1"/>
                </a:gs>
                <a:gs pos="100000">
                  <a:schemeClr val="lt2"/>
                </a:gs>
              </a:gsLst>
              <a:lin ang="27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6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37"/>
            <p:cNvSpPr/>
            <p:nvPr/>
          </p:nvSpPr>
          <p:spPr>
            <a:xfrm>
              <a:off x="3160" y="1860"/>
              <a:ext cx="2162" cy="1934"/>
            </a:xfrm>
            <a:custGeom>
              <a:avLst/>
              <a:gdLst/>
              <a:ahLst/>
              <a:cxnLst/>
              <a:rect l="l" t="t" r="r" b="b"/>
              <a:pathLst>
                <a:path w="2153" h="1930" extrusionOk="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lt1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6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0" name="Google Shape;270;p37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71" name="Google Shape;271;p3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05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3528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20039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048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272" name="Google Shape;272;p37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3" name="Google Shape;273;p3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4" name="Google Shape;274;p3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chemeClr val="lt1"/>
            </a:gs>
          </a:gsLst>
          <a:lin ang="5400000" scaled="0"/>
        </a:gradFill>
        <a:effectLst/>
      </p:bgPr>
    </p:bg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9"/>
          <p:cNvSpPr txBox="1">
            <a:spLocks noGrp="1"/>
          </p:cNvSpPr>
          <p:nvPr>
            <p:ph type="title"/>
          </p:nvPr>
        </p:nvSpPr>
        <p:spPr>
          <a:xfrm>
            <a:off x="457200" y="27781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6" name="Google Shape;346;p4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0520" algn="l" rtl="0">
              <a:spcBef>
                <a:spcPts val="640"/>
              </a:spcBef>
              <a:spcAft>
                <a:spcPts val="0"/>
              </a:spcAft>
              <a:buClr>
                <a:schemeClr val="hlink"/>
              </a:buClr>
              <a:buSzPts val="1920"/>
              <a:buFont typeface="Noto Sans Symbols"/>
              <a:buChar char="■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5280" algn="l" rtl="0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1680"/>
              <a:buFont typeface="Noto Sans Symbols"/>
              <a:buChar char="■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0039" algn="l" rtl="0">
              <a:spcBef>
                <a:spcPts val="480"/>
              </a:spcBef>
              <a:spcAft>
                <a:spcPts val="0"/>
              </a:spcAft>
              <a:buClr>
                <a:schemeClr val="folHlink"/>
              </a:buClr>
              <a:buSzPts val="1440"/>
              <a:buFont typeface="Noto Sans Symbols"/>
              <a:buChar char="■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048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04800" algn="l" rtl="0">
              <a:spcBef>
                <a:spcPts val="400"/>
              </a:spcBef>
              <a:spcAft>
                <a:spcPts val="0"/>
              </a:spcAft>
              <a:buClr>
                <a:schemeClr val="hlink"/>
              </a:buClr>
              <a:buSzPts val="12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7" name="Google Shape;347;p49"/>
          <p:cNvSpPr txBox="1">
            <a:spLocks noGrp="1"/>
          </p:cNvSpPr>
          <p:nvPr>
            <p:ph type="dt" idx="10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8" name="Google Shape;348;p4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9600" b="1" i="0" u="none" strike="noStrike" cap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9" name="Google Shape;349;p4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400"/>
              <a:buFont typeface="Arial"/>
              <a:buNone/>
              <a:defRPr sz="14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1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14.jp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1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11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0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6.png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0.jp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61"/>
          <p:cNvSpPr txBox="1"/>
          <p:nvPr/>
        </p:nvSpPr>
        <p:spPr>
          <a:xfrm>
            <a:off x="1638300" y="2001837"/>
            <a:ext cx="6400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5300"/>
              <a:buFont typeface="Times New Roman"/>
              <a:buNone/>
            </a:pPr>
            <a:r>
              <a:rPr lang="en-US" sz="5300" b="1" i="0" u="none" dirty="0" err="1" smtClean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Làm</a:t>
            </a:r>
            <a:r>
              <a:rPr lang="en-US" sz="5300" b="1" i="0" u="none" dirty="0" smtClean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300" b="1" i="0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quen</a:t>
            </a:r>
            <a:r>
              <a:rPr lang="en-US" sz="53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300" b="1" dirty="0" err="1" smtClean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chữ</a:t>
            </a:r>
            <a:r>
              <a:rPr lang="en-US" sz="5300" b="1" dirty="0" smtClean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5300" b="1" dirty="0" err="1" smtClean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cái</a:t>
            </a:r>
            <a:endParaRPr dirty="0"/>
          </a:p>
        </p:txBody>
      </p:sp>
      <p:sp>
        <p:nvSpPr>
          <p:cNvPr id="424" name="Google Shape;424;p61"/>
          <p:cNvSpPr/>
          <p:nvPr/>
        </p:nvSpPr>
        <p:spPr>
          <a:xfrm>
            <a:off x="723900" y="3130982"/>
            <a:ext cx="8153400" cy="51054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0" i="1" dirty="0" smtClean="0">
                <a:ln w="19050" cap="flat" cmpd="sng">
                  <a:solidFill>
                    <a:srgbClr val="00FF00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FFFF00"/>
                </a:solidFill>
                <a:latin typeface="Times New Roman"/>
              </a:rPr>
              <a:t> </a:t>
            </a:r>
            <a:endParaRPr b="0" i="1" dirty="0">
              <a:ln w="19050" cap="flat" cmpd="sng">
                <a:solidFill>
                  <a:srgbClr val="00FF00"/>
                </a:solidFill>
                <a:prstDash val="solid"/>
                <a:miter lim="800000"/>
                <a:headEnd type="none" w="sm" len="sm"/>
                <a:tailEnd type="none" w="sm" len="sm"/>
              </a:ln>
              <a:solidFill>
                <a:srgbClr val="FFFF00"/>
              </a:solidFill>
              <a:latin typeface="Times New Roman"/>
            </a:endParaRPr>
          </a:p>
        </p:txBody>
      </p:sp>
      <p:sp>
        <p:nvSpPr>
          <p:cNvPr id="425" name="Google Shape;425;p61"/>
          <p:cNvSpPr txBox="1"/>
          <p:nvPr/>
        </p:nvSpPr>
        <p:spPr>
          <a:xfrm>
            <a:off x="1447800" y="692510"/>
            <a:ext cx="66294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4000"/>
              <a:buFont typeface="Times New Roman"/>
              <a:buNone/>
            </a:pPr>
            <a:r>
              <a:rPr lang="en-US" sz="4000" b="1" i="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Hội Thi Giáo Viên Giỏi </a:t>
            </a:r>
            <a:endParaRPr/>
          </a:p>
        </p:txBody>
      </p:sp>
      <p:sp>
        <p:nvSpPr>
          <p:cNvPr id="426" name="Google Shape;426;p61"/>
          <p:cNvSpPr txBox="1"/>
          <p:nvPr/>
        </p:nvSpPr>
        <p:spPr>
          <a:xfrm>
            <a:off x="419100" y="3525837"/>
            <a:ext cx="86106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600"/>
              <a:buFont typeface="Times New Roman"/>
              <a:buNone/>
            </a:pPr>
            <a:r>
              <a:rPr lang="en-US" sz="3600" b="1" i="0" u="none" dirty="0" err="1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Đề</a:t>
            </a:r>
            <a:r>
              <a:rPr lang="en-US" sz="3600" b="1" i="0" u="none" dirty="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tài</a:t>
            </a:r>
            <a:r>
              <a:rPr lang="en-US" sz="3600" b="1" i="0" u="none" dirty="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r>
              <a:rPr lang="en-US" sz="3600" b="1" i="0" u="none" dirty="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4900" b="1" i="0" u="none" dirty="0" smtClean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</a:t>
            </a:r>
            <a:r>
              <a:rPr lang="vi-VN" sz="4900" b="1" dirty="0" smtClean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àm quen chữ cái</a:t>
            </a:r>
            <a:r>
              <a:rPr lang="en-US" sz="4900" b="1" i="0" u="none" dirty="0" smtClean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900" b="1" i="0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r>
              <a:rPr lang="en-US" sz="4900" b="1" i="0" u="none" dirty="0" smtClean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</a:t>
            </a:r>
            <a:r>
              <a:rPr lang="vi-VN" sz="4900" b="1" i="0" u="none" dirty="0" smtClean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900" b="1" i="0" u="none" dirty="0" smtClean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ê </a:t>
            </a:r>
            <a:endParaRPr dirty="0"/>
          </a:p>
        </p:txBody>
      </p:sp>
      <p:sp>
        <p:nvSpPr>
          <p:cNvPr id="427" name="Google Shape;427;p61"/>
          <p:cNvSpPr txBox="1"/>
          <p:nvPr/>
        </p:nvSpPr>
        <p:spPr>
          <a:xfrm>
            <a:off x="1104900" y="2763837"/>
            <a:ext cx="6400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600"/>
              <a:buFont typeface="Times New Roman"/>
              <a:buNone/>
            </a:pPr>
            <a:r>
              <a:rPr lang="en-US" sz="3600" b="1" dirty="0" err="1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</a:t>
            </a:r>
            <a:r>
              <a:rPr lang="en-US" sz="3600" b="1" i="0" u="none" dirty="0" err="1" smtClean="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hủ</a:t>
            </a:r>
            <a:r>
              <a:rPr lang="en-US" sz="3600" b="1" i="0" u="none" dirty="0" smtClean="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đề</a:t>
            </a:r>
            <a:r>
              <a:rPr lang="en-US" sz="3600" b="1" i="0" u="none" dirty="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: </a:t>
            </a:r>
            <a:r>
              <a:rPr lang="en-US" sz="6000" b="1" i="0" u="none" dirty="0" err="1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Gia</a:t>
            </a:r>
            <a:r>
              <a:rPr lang="en-US" sz="6000" b="1" i="0" u="none" dirty="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6000" b="1" i="0" u="none" dirty="0" err="1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Đình</a:t>
            </a:r>
            <a:r>
              <a:rPr lang="en-US" sz="6000" b="1" i="0" u="none" dirty="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</p:txBody>
      </p:sp>
      <p:sp>
        <p:nvSpPr>
          <p:cNvPr id="428" name="Google Shape;428;p61"/>
          <p:cNvSpPr txBox="1"/>
          <p:nvPr/>
        </p:nvSpPr>
        <p:spPr>
          <a:xfrm>
            <a:off x="1104900" y="4287837"/>
            <a:ext cx="64008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600"/>
              <a:buFont typeface="Times New Roman"/>
              <a:buNone/>
            </a:pPr>
            <a:r>
              <a:rPr lang="en-US" sz="3600" b="1" i="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Đối tượng: </a:t>
            </a:r>
            <a:r>
              <a:rPr lang="en-US" sz="4400" b="1" i="0" u="none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Trẻ 5 – 6 Tuổi </a:t>
            </a:r>
            <a:endParaRPr/>
          </a:p>
        </p:txBody>
      </p:sp>
      <p:sp>
        <p:nvSpPr>
          <p:cNvPr id="429" name="Google Shape;429;p61"/>
          <p:cNvSpPr txBox="1"/>
          <p:nvPr/>
        </p:nvSpPr>
        <p:spPr>
          <a:xfrm>
            <a:off x="540327" y="5264582"/>
            <a:ext cx="81534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600"/>
              <a:buFont typeface="Times New Roman"/>
              <a:buNone/>
            </a:pPr>
            <a:r>
              <a:rPr lang="en-US" sz="3600" b="1" i="0" u="none" dirty="0" err="1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Giáo</a:t>
            </a:r>
            <a:r>
              <a:rPr lang="en-US" sz="3600" b="1" i="0" u="none" dirty="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i="0" u="none" dirty="0" err="1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viên</a:t>
            </a:r>
            <a:r>
              <a:rPr lang="en-US" sz="3600" b="1" i="0" u="none" dirty="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vi-VN" sz="4000" b="1" dirty="0" smtClean="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Cao Thị Sinh</a:t>
            </a:r>
            <a:r>
              <a:rPr lang="en-US" sz="4000" b="1" i="0" u="none" dirty="0" smtClean="0">
                <a:solidFill>
                  <a:srgbClr val="FF33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</p:txBody>
      </p:sp>
      <p:pic>
        <p:nvPicPr>
          <p:cNvPr id="430" name="Google Shape;430;p61" descr="Fining Nemo Rose Snowglobe Imag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66700" y="-287772"/>
            <a:ext cx="1295400" cy="236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61" descr="Daisy-03-ju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77200" y="325437"/>
            <a:ext cx="647700" cy="665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61" descr="Daisy-03-ju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85900" y="1135927"/>
            <a:ext cx="533400" cy="554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61" descr="Daisy-03-ju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0000" y="2895600"/>
            <a:ext cx="592137" cy="725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61" descr="Daisy-03-ju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8200" y="3124200"/>
            <a:ext cx="723900" cy="4968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61" descr="Daisy-03-ju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43800" y="5715000"/>
            <a:ext cx="5334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6" name="Google Shape;436;p61" descr="Daisy-03-ju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7700" y="4648200"/>
            <a:ext cx="4953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61" descr="Daisy-03-ju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96200" y="4267200"/>
            <a:ext cx="533400" cy="855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61" descr="Daisy-03-ju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24200" y="5867400"/>
            <a:ext cx="7620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61" descr="Daisy-03-ju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0" y="5943600"/>
            <a:ext cx="4953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0" name="Google Shape;440;p61" descr="Daisy-03-ju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86400" y="5715000"/>
            <a:ext cx="609600" cy="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61" descr="Daisy-03-jun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28700" y="249237"/>
            <a:ext cx="647700" cy="588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2" name="Google Shape;442;p61" descr="0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05500" y="4668837"/>
            <a:ext cx="10668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61" descr="0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00300" y="4364037"/>
            <a:ext cx="762000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61" descr="0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476500" y="1087437"/>
            <a:ext cx="762000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p61" descr="0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05500" y="1316037"/>
            <a:ext cx="762000" cy="99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6" name="Google Shape;446;p61" descr="0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38700" y="2611437"/>
            <a:ext cx="3810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61" descr="flower[1][1][1][1]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42900" y="20637"/>
            <a:ext cx="8915400" cy="207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61" descr="flower[1][1][1][1]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6497637"/>
            <a:ext cx="8915400" cy="360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49" name="Google Shape;449;p61" descr="Buombay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5400000">
            <a:off x="5752306" y="3467893"/>
            <a:ext cx="6783387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61" descr="Buombay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5400000">
            <a:off x="-2473831" y="3944936"/>
            <a:ext cx="5411787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6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04800" y="594360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" name="Google Shape;717;p77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8" name="Google Shape;718;p77"/>
          <p:cNvSpPr txBox="1">
            <a:spLocks noGrp="1"/>
          </p:cNvSpPr>
          <p:nvPr>
            <p:ph type="body" idx="1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116204" algn="l" rtl="0"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None/>
            </a:pPr>
            <a:endParaRPr sz="2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719" name="Google Shape;719;p77" descr="nen but vie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00050"/>
            <a:ext cx="9144000" cy="64579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0" name="Google Shape;720;p77"/>
          <p:cNvGrpSpPr/>
          <p:nvPr/>
        </p:nvGrpSpPr>
        <p:grpSpPr>
          <a:xfrm>
            <a:off x="2209800" y="1905000"/>
            <a:ext cx="5029200" cy="4495800"/>
            <a:chOff x="1344" y="624"/>
            <a:chExt cx="3264" cy="2832"/>
          </a:xfrm>
        </p:grpSpPr>
        <p:sp>
          <p:nvSpPr>
            <p:cNvPr id="721" name="Google Shape;721;p77"/>
            <p:cNvSpPr/>
            <p:nvPr/>
          </p:nvSpPr>
          <p:spPr>
            <a:xfrm>
              <a:off x="1344" y="624"/>
              <a:ext cx="2832" cy="2832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6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2" name="Google Shape;722;p77"/>
            <p:cNvSpPr/>
            <p:nvPr/>
          </p:nvSpPr>
          <p:spPr>
            <a:xfrm>
              <a:off x="1680" y="960"/>
              <a:ext cx="2160" cy="216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6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3" name="Google Shape;723;p77"/>
            <p:cNvSpPr txBox="1"/>
            <p:nvPr/>
          </p:nvSpPr>
          <p:spPr>
            <a:xfrm>
              <a:off x="3504" y="2112"/>
              <a:ext cx="1104" cy="57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6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24" name="Google Shape;724;p77"/>
          <p:cNvSpPr txBox="1"/>
          <p:nvPr/>
        </p:nvSpPr>
        <p:spPr>
          <a:xfrm>
            <a:off x="2590800" y="3657600"/>
            <a:ext cx="3733800" cy="609600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600" b="1" i="0" u="none">
              <a:solidFill>
                <a:srgbClr val="66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25" name="Google Shape;725;p77"/>
          <p:cNvGrpSpPr/>
          <p:nvPr/>
        </p:nvGrpSpPr>
        <p:grpSpPr>
          <a:xfrm>
            <a:off x="2819400" y="762000"/>
            <a:ext cx="3124200" cy="990600"/>
            <a:chOff x="1872" y="384"/>
            <a:chExt cx="1968" cy="768"/>
          </a:xfrm>
        </p:grpSpPr>
        <p:sp>
          <p:nvSpPr>
            <p:cNvPr id="726" name="Google Shape;726;p77"/>
            <p:cNvSpPr/>
            <p:nvPr/>
          </p:nvSpPr>
          <p:spPr>
            <a:xfrm>
              <a:off x="1872" y="384"/>
              <a:ext cx="1968" cy="720"/>
            </a:xfrm>
            <a:prstGeom prst="triangle">
              <a:avLst>
                <a:gd name="adj" fmla="val 50000"/>
              </a:avLst>
            </a:prstGeom>
            <a:solidFill>
              <a:srgbClr val="0000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6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7" name="Google Shape;727;p77"/>
            <p:cNvSpPr/>
            <p:nvPr/>
          </p:nvSpPr>
          <p:spPr>
            <a:xfrm>
              <a:off x="2256" y="775"/>
              <a:ext cx="1200" cy="377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6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728" name="Google Shape;728;p77" descr="flower[1][1][1]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9" name="Google Shape;729;p77" descr="flower[1][1][1]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6400800"/>
            <a:ext cx="9144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0" name="Google Shape;730;p77" descr="Buomb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-2572543" y="2877343"/>
            <a:ext cx="6097587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1" name="Google Shape;731;p77" descr="Buomb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6095206" y="2953543"/>
            <a:ext cx="6097587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732" name="Google Shape;732;p77"/>
          <p:cNvSpPr txBox="1"/>
          <p:nvPr/>
        </p:nvSpPr>
        <p:spPr>
          <a:xfrm>
            <a:off x="0" y="304800"/>
            <a:ext cx="9144000" cy="1036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4000"/>
              <a:buFont typeface="Times New Roman"/>
              <a:buNone/>
            </a:pPr>
            <a:r>
              <a:rPr lang="en-US" sz="4000" b="1" i="0" u="none" dirty="0" err="1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Giới</a:t>
            </a:r>
            <a:r>
              <a:rPr lang="en-US" sz="4000" b="1" i="0" u="none" dirty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i="0" u="none" dirty="0" err="1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thiệu</a:t>
            </a:r>
            <a:r>
              <a:rPr lang="en-US" sz="4000" b="1" i="0" u="none" dirty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i="0" u="none" dirty="0" err="1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đặc</a:t>
            </a:r>
            <a:r>
              <a:rPr lang="en-US" sz="4000" b="1" i="0" u="none" dirty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i="0" u="none" dirty="0" err="1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điểm</a:t>
            </a:r>
            <a:r>
              <a:rPr lang="en-US" sz="4000" b="1" i="0" u="none" dirty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i="0" u="none" dirty="0" err="1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4000" b="1" i="0" u="none" dirty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4000" b="1" i="0" u="none" dirty="0" err="1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chữ</a:t>
            </a:r>
            <a:r>
              <a:rPr lang="en-US" sz="4000" b="1" i="0" u="none" dirty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ê.</a:t>
            </a:r>
            <a:endParaRPr dirty="0"/>
          </a:p>
        </p:txBody>
      </p:sp>
      <p:pic>
        <p:nvPicPr>
          <p:cNvPr id="733" name="Google Shape;733;p77" descr="0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38200" y="4953000"/>
            <a:ext cx="13716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4" name="Google Shape;734;p77" descr="0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3400" y="1219200"/>
            <a:ext cx="13716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5" name="Google Shape;735;p77" descr="0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81800" y="1295400"/>
            <a:ext cx="13716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36" name="Google Shape;736;p77" descr="0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162800" y="4876800"/>
            <a:ext cx="13716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" name="Google Shape;741;p78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2" name="Google Shape;742;p78"/>
          <p:cNvSpPr txBox="1"/>
          <p:nvPr/>
        </p:nvSpPr>
        <p:spPr>
          <a:xfrm>
            <a:off x="828675" y="1676400"/>
            <a:ext cx="2371725" cy="4370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50"/>
              </a:buClr>
              <a:buSzPts val="27800"/>
              <a:buFont typeface="Times New Roman"/>
              <a:buNone/>
            </a:pPr>
            <a:r>
              <a:rPr lang="vi-VN" sz="27800" b="1" dirty="0">
                <a:solidFill>
                  <a:srgbClr val="00B050"/>
                </a:solidFill>
                <a:latin typeface="Times New Roman"/>
                <a:cs typeface="Times New Roman"/>
                <a:sym typeface="Times New Roman"/>
              </a:rPr>
              <a:t>Ê</a:t>
            </a:r>
            <a:endParaRPr dirty="0"/>
          </a:p>
        </p:txBody>
      </p:sp>
      <p:pic>
        <p:nvPicPr>
          <p:cNvPr id="743" name="Google Shape;743;p78" descr="mat troi 1  go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4" name="Google Shape;744;p78" descr="vien sach ho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362700"/>
            <a:ext cx="8991600" cy="49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5" name="Google Shape;745;p78" descr="flower[1][1][1][1]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6" name="Google Shape;746;p78" descr="Buomba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400000">
            <a:off x="-2572543" y="2953543"/>
            <a:ext cx="6097587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7" name="Google Shape;747;p78" descr="Buomba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400000">
            <a:off x="6095206" y="2953543"/>
            <a:ext cx="6097587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8" name="Google Shape;748;p78" descr="vien thuyen duoi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5410200"/>
            <a:ext cx="44958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9" name="Google Shape;749;p78" descr="flower[1][1][1][1]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8600" y="6400800"/>
            <a:ext cx="91440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750" name="Google Shape;750;p78"/>
          <p:cNvSpPr txBox="1"/>
          <p:nvPr/>
        </p:nvSpPr>
        <p:spPr>
          <a:xfrm>
            <a:off x="-314325" y="304800"/>
            <a:ext cx="9144000" cy="1036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4000"/>
              <a:buFont typeface="Times New Roman"/>
              <a:buNone/>
            </a:pPr>
            <a:r>
              <a:rPr lang="en-US" sz="4000" b="1" i="0" u="none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Giới thiệu các kiểu chữ ê.</a:t>
            </a:r>
            <a:endParaRPr/>
          </a:p>
        </p:txBody>
      </p:sp>
      <p:pic>
        <p:nvPicPr>
          <p:cNvPr id="751" name="Google Shape;751;p78" descr="0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934200" y="5410200"/>
            <a:ext cx="13716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2" name="Google Shape;752;p78" descr="0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19075" y="1143000"/>
            <a:ext cx="13716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3" name="Google Shape;753;p78" descr="0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924675" y="838200"/>
            <a:ext cx="13716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4" name="Google Shape;754;p78" descr="0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057400" y="5410200"/>
            <a:ext cx="13716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5" name="Google Shape;755;p7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791200" y="1828800"/>
            <a:ext cx="2819400" cy="3505200"/>
          </a:xfrm>
          <a:prstGeom prst="rect">
            <a:avLst/>
          </a:prstGeom>
          <a:noFill/>
          <a:ln>
            <a:noFill/>
          </a:ln>
        </p:spPr>
      </p:pic>
      <p:sp>
        <p:nvSpPr>
          <p:cNvPr id="756" name="Google Shape;756;p78"/>
          <p:cNvSpPr txBox="1"/>
          <p:nvPr/>
        </p:nvSpPr>
        <p:spPr>
          <a:xfrm>
            <a:off x="2667000" y="1752600"/>
            <a:ext cx="3505200" cy="4370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7800"/>
              <a:buFont typeface="Arial"/>
              <a:buNone/>
            </a:pPr>
            <a:r>
              <a:rPr lang="vi-VN" sz="27800" b="1" dirty="0">
                <a:solidFill>
                  <a:srgbClr val="FF0000"/>
                </a:solidFill>
              </a:rPr>
              <a:t>ê</a:t>
            </a:r>
            <a:endParaRPr dirty="0"/>
          </a:p>
        </p:txBody>
      </p:sp>
      <p:sp>
        <p:nvSpPr>
          <p:cNvPr id="757" name="Google Shape;757;p78"/>
          <p:cNvSpPr txBox="1"/>
          <p:nvPr/>
        </p:nvSpPr>
        <p:spPr>
          <a:xfrm>
            <a:off x="1143000" y="6172200"/>
            <a:ext cx="7696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4000"/>
              <a:buFont typeface="Times New Roman"/>
              <a:buNone/>
            </a:pPr>
            <a:r>
              <a:rPr lang="en-US" sz="4000" b="1" i="0" u="none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Trò chơi:-Tìm chữ cái ê XQ lớp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i="0" u="none">
              <a:solidFill>
                <a:srgbClr val="FF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2" grpId="0"/>
      <p:bldP spid="75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Google Shape;762;p79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3" name="Google Shape;763;p79" descr="vien thuyen duo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410200"/>
            <a:ext cx="44958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79" descr="mat troi 1  go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5" name="Google Shape;765;p79" descr="Buomb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-2572543" y="3105943"/>
            <a:ext cx="6097587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6" name="Google Shape;766;p79" descr="Buomb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6095206" y="3029743"/>
            <a:ext cx="6097587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7" name="Google Shape;767;p79" descr="vien thuyen duo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638800"/>
            <a:ext cx="44958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8" name="Google Shape;768;p79" descr="flower[1][1][1][1]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9" name="Google Shape;769;p79" descr="flower[1][1][1][1]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770" name="Google Shape;770;p79"/>
          <p:cNvSpPr txBox="1"/>
          <p:nvPr/>
        </p:nvSpPr>
        <p:spPr>
          <a:xfrm>
            <a:off x="1600200" y="1295400"/>
            <a:ext cx="2646362" cy="470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0000"/>
              <a:buFont typeface="Arial"/>
              <a:buNone/>
            </a:pPr>
            <a:r>
              <a:rPr lang="en-US" sz="30000" b="1" i="0" u="none" dirty="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dirty="0"/>
          </a:p>
        </p:txBody>
      </p:sp>
      <p:pic>
        <p:nvPicPr>
          <p:cNvPr id="771" name="Google Shape;771;p79" descr="0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038600" y="5181600"/>
            <a:ext cx="13716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2" name="Google Shape;772;p79" descr="0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91400" y="4953000"/>
            <a:ext cx="13716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3" name="Google Shape;773;p79" descr="0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15200" y="685800"/>
            <a:ext cx="13716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4" name="Google Shape;774;p79" descr="0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2000" y="5105400"/>
            <a:ext cx="13716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5" name="Google Shape;775;p79" descr="0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9600" y="685800"/>
            <a:ext cx="13716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6" name="Google Shape;776;p79" descr="0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10000" y="762000"/>
            <a:ext cx="13716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77" name="Google Shape;777;p79" descr="girl_ngonghinh[1]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153400" y="1981200"/>
            <a:ext cx="1219200" cy="29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778" name="Google Shape;778;p79"/>
          <p:cNvSpPr txBox="1"/>
          <p:nvPr/>
        </p:nvSpPr>
        <p:spPr>
          <a:xfrm>
            <a:off x="4419600" y="1295400"/>
            <a:ext cx="3962400" cy="470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30000"/>
              <a:buFont typeface="Arial"/>
              <a:buNone/>
            </a:pPr>
            <a:r>
              <a:rPr lang="vi-VN" sz="30000" b="1" dirty="0">
                <a:solidFill>
                  <a:srgbClr val="6600FF"/>
                </a:solidFill>
              </a:rPr>
              <a:t>ê</a:t>
            </a:r>
            <a:endParaRPr dirty="0"/>
          </a:p>
        </p:txBody>
      </p:sp>
      <p:sp>
        <p:nvSpPr>
          <p:cNvPr id="779" name="Google Shape;779;p79"/>
          <p:cNvSpPr txBox="1"/>
          <p:nvPr/>
        </p:nvSpPr>
        <p:spPr>
          <a:xfrm>
            <a:off x="0" y="304800"/>
            <a:ext cx="9144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3200"/>
              <a:buFont typeface="Times New Roman"/>
              <a:buNone/>
            </a:pPr>
            <a:r>
              <a:rPr lang="en-US" sz="3200" b="1" i="0" u="none" dirty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 </a:t>
            </a:r>
            <a:r>
              <a:rPr lang="vi-VN" sz="3200" b="1" i="0" u="none" dirty="0" smtClean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en-US" sz="3200" b="1" i="0" u="none" dirty="0" err="1" smtClean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ánh</a:t>
            </a:r>
            <a:r>
              <a:rPr lang="en-US" sz="3200" b="1" i="0" u="none" dirty="0" smtClean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điểm</a:t>
            </a:r>
            <a:r>
              <a:rPr lang="en-US" sz="3200" b="1" i="0" u="none" dirty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giống</a:t>
            </a:r>
            <a:r>
              <a:rPr lang="en-US" sz="3200" b="1" i="0" u="none" dirty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3200" b="1" i="0" u="none" dirty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khác</a:t>
            </a:r>
            <a:r>
              <a:rPr lang="en-US" sz="3200" b="1" i="0" u="none" dirty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nhau</a:t>
            </a:r>
            <a:r>
              <a:rPr lang="en-US" sz="3200" b="1" i="0" u="none" dirty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3200" b="1" i="0" u="none" dirty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en-US" sz="3200" b="1" i="0" u="none" dirty="0" err="1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chữ</a:t>
            </a:r>
            <a:r>
              <a:rPr lang="en-US" sz="3200" b="1" i="0" u="none" dirty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cái</a:t>
            </a:r>
            <a:r>
              <a:rPr lang="en-US" sz="3200" b="1" i="0" u="none" dirty="0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200" b="1" i="0" u="none" dirty="0" err="1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e,ê</a:t>
            </a:r>
            <a:endParaRPr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4" name="Google Shape;784;p80"/>
          <p:cNvGrpSpPr/>
          <p:nvPr/>
        </p:nvGrpSpPr>
        <p:grpSpPr>
          <a:xfrm>
            <a:off x="4881562" y="2698750"/>
            <a:ext cx="2373312" cy="2058987"/>
            <a:chOff x="1344" y="624"/>
            <a:chExt cx="3264" cy="2832"/>
          </a:xfrm>
        </p:grpSpPr>
        <p:sp>
          <p:nvSpPr>
            <p:cNvPr id="785" name="Google Shape;785;p80"/>
            <p:cNvSpPr/>
            <p:nvPr/>
          </p:nvSpPr>
          <p:spPr>
            <a:xfrm>
              <a:off x="1344" y="624"/>
              <a:ext cx="2832" cy="2832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6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6" name="Google Shape;786;p80"/>
            <p:cNvSpPr/>
            <p:nvPr/>
          </p:nvSpPr>
          <p:spPr>
            <a:xfrm>
              <a:off x="1680" y="960"/>
              <a:ext cx="2160" cy="216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6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87" name="Google Shape;787;p80"/>
            <p:cNvSpPr txBox="1"/>
            <p:nvPr/>
          </p:nvSpPr>
          <p:spPr>
            <a:xfrm>
              <a:off x="3504" y="2112"/>
              <a:ext cx="1104" cy="57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6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88" name="Google Shape;788;p80"/>
          <p:cNvSpPr txBox="1"/>
          <p:nvPr/>
        </p:nvSpPr>
        <p:spPr>
          <a:xfrm>
            <a:off x="5073650" y="3532187"/>
            <a:ext cx="1849437" cy="244475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600" b="1" i="0" u="none">
              <a:solidFill>
                <a:srgbClr val="66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89" name="Google Shape;789;p80"/>
          <p:cNvGrpSpPr/>
          <p:nvPr/>
        </p:nvGrpSpPr>
        <p:grpSpPr>
          <a:xfrm>
            <a:off x="1704975" y="2608262"/>
            <a:ext cx="2455862" cy="2132012"/>
            <a:chOff x="1344" y="624"/>
            <a:chExt cx="3264" cy="2832"/>
          </a:xfrm>
        </p:grpSpPr>
        <p:sp>
          <p:nvSpPr>
            <p:cNvPr id="790" name="Google Shape;790;p80"/>
            <p:cNvSpPr/>
            <p:nvPr/>
          </p:nvSpPr>
          <p:spPr>
            <a:xfrm>
              <a:off x="1344" y="624"/>
              <a:ext cx="2832" cy="2832"/>
            </a:xfrm>
            <a:prstGeom prst="ellipse">
              <a:avLst/>
            </a:prstGeom>
            <a:solidFill>
              <a:srgbClr val="0000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6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1" name="Google Shape;791;p80"/>
            <p:cNvSpPr/>
            <p:nvPr/>
          </p:nvSpPr>
          <p:spPr>
            <a:xfrm>
              <a:off x="1680" y="960"/>
              <a:ext cx="2160" cy="216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6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92" name="Google Shape;792;p80"/>
            <p:cNvSpPr txBox="1"/>
            <p:nvPr/>
          </p:nvSpPr>
          <p:spPr>
            <a:xfrm>
              <a:off x="3504" y="2112"/>
              <a:ext cx="1104" cy="57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6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93" name="Google Shape;793;p80"/>
          <p:cNvSpPr txBox="1"/>
          <p:nvPr/>
        </p:nvSpPr>
        <p:spPr>
          <a:xfrm>
            <a:off x="1885950" y="3475037"/>
            <a:ext cx="1914525" cy="254000"/>
          </a:xfrm>
          <a:prstGeom prst="rect">
            <a:avLst/>
          </a:prstGeom>
          <a:solidFill>
            <a:srgbClr val="0000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600" b="1" i="0" u="none">
              <a:solidFill>
                <a:srgbClr val="66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4" name="Google Shape;794;p80"/>
          <p:cNvSpPr txBox="1"/>
          <p:nvPr/>
        </p:nvSpPr>
        <p:spPr>
          <a:xfrm>
            <a:off x="762000" y="304800"/>
            <a:ext cx="7848600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ts val="2800"/>
              <a:buFont typeface="Times New Roman"/>
              <a:buNone/>
            </a:pPr>
            <a:r>
              <a:rPr lang="en-US" sz="2800" b="1" i="1" u="none" dirty="0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 </a:t>
            </a:r>
            <a:r>
              <a:rPr lang="en-US" sz="2800" b="1" i="1" u="none" dirty="0" smtClean="0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vi-VN" sz="2800" b="1" i="1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</a:t>
            </a:r>
            <a:r>
              <a:rPr lang="en-US" sz="2800" b="1" i="1" u="none" smtClean="0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</a:t>
            </a:r>
            <a:r>
              <a:rPr lang="en-US" sz="2800" b="1" i="1" u="none" dirty="0" smtClean="0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 err="1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điểm</a:t>
            </a:r>
            <a:r>
              <a:rPr lang="en-US" sz="2800" b="1" i="1" u="none" dirty="0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 err="1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giống</a:t>
            </a:r>
            <a:r>
              <a:rPr lang="en-US" sz="2800" b="1" i="1" u="none" dirty="0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 err="1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800" b="1" i="1" u="none" dirty="0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 err="1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khác</a:t>
            </a:r>
            <a:r>
              <a:rPr lang="en-US" sz="2800" b="1" i="1" u="none" dirty="0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 err="1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nhau</a:t>
            </a:r>
            <a:r>
              <a:rPr lang="en-US" sz="2800" b="1" i="1" u="none" dirty="0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 err="1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800" b="1" i="1" u="none" dirty="0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 </a:t>
            </a:r>
            <a:r>
              <a:rPr lang="en-US" sz="2800" b="1" i="1" u="none" dirty="0" err="1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chữ</a:t>
            </a:r>
            <a:r>
              <a:rPr lang="en-US" sz="2800" b="1" i="1" u="none" dirty="0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 err="1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e,ê</a:t>
            </a:r>
            <a:r>
              <a:rPr lang="en-US" sz="2800" b="1" i="1" u="none" dirty="0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imes New Roman"/>
              <a:buNone/>
            </a:pPr>
            <a:r>
              <a:rPr lang="en-US" sz="2800" b="1" i="1" u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Giống</a:t>
            </a:r>
            <a:r>
              <a:rPr lang="en-US" sz="2800" b="1" i="1" u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nhau</a:t>
            </a:r>
            <a:endParaRPr dirty="0"/>
          </a:p>
        </p:txBody>
      </p:sp>
      <p:pic>
        <p:nvPicPr>
          <p:cNvPr id="795" name="Google Shape;795;p80" descr="Buom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6095206" y="2877343"/>
            <a:ext cx="6097587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6" name="Google Shape;796;p80" descr="Buom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-2572543" y="2953543"/>
            <a:ext cx="6097587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7" name="Google Shape;797;p80" descr="vien thuyen duo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410200"/>
            <a:ext cx="44958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8" name="Google Shape;798;p80" descr="flower[1][1][1][1]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38125" y="0"/>
            <a:ext cx="9144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9" name="Google Shape;799;p80" descr="flower[1][1][1][1]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38125" y="6400800"/>
            <a:ext cx="9144000" cy="45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8" grpId="0" animBg="1"/>
      <p:bldP spid="79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Google Shape;804;p81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05" name="Google Shape;805;p81" descr="vien thuyen duo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410200"/>
            <a:ext cx="44958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6" name="Google Shape;806;p81" descr="mat troi 1  go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-228600"/>
            <a:ext cx="9144000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7" name="Google Shape;807;p81" descr="Buomb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-2572543" y="3332956"/>
            <a:ext cx="6097587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8" name="Google Shape;808;p81" descr="Buomb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6095206" y="3105943"/>
            <a:ext cx="6097587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9" name="Google Shape;809;p81" descr="flower[1][1][1][1]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-228600"/>
            <a:ext cx="9144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0" name="Google Shape;810;p81" descr="flower[1][1][1][1]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11" name="Google Shape;811;p81"/>
          <p:cNvGrpSpPr/>
          <p:nvPr/>
        </p:nvGrpSpPr>
        <p:grpSpPr>
          <a:xfrm>
            <a:off x="5029200" y="1697160"/>
            <a:ext cx="2438400" cy="1211262"/>
            <a:chOff x="1872" y="384"/>
            <a:chExt cx="1968" cy="869"/>
          </a:xfrm>
        </p:grpSpPr>
        <p:sp>
          <p:nvSpPr>
            <p:cNvPr id="812" name="Google Shape;812;p81"/>
            <p:cNvSpPr/>
            <p:nvPr/>
          </p:nvSpPr>
          <p:spPr>
            <a:xfrm>
              <a:off x="1872" y="384"/>
              <a:ext cx="1968" cy="720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6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3" name="Google Shape;813;p81"/>
            <p:cNvSpPr/>
            <p:nvPr/>
          </p:nvSpPr>
          <p:spPr>
            <a:xfrm>
              <a:off x="2241" y="876"/>
              <a:ext cx="1200" cy="377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6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14" name="Google Shape;814;p81"/>
          <p:cNvSpPr txBox="1"/>
          <p:nvPr/>
        </p:nvSpPr>
        <p:spPr>
          <a:xfrm>
            <a:off x="609600" y="228600"/>
            <a:ext cx="7848600" cy="954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2800"/>
              <a:buFont typeface="Times New Roman"/>
              <a:buNone/>
            </a:pPr>
            <a:r>
              <a:rPr lang="en-US" sz="2800" b="1" i="1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So </a:t>
            </a:r>
            <a:r>
              <a:rPr lang="en-US" sz="2800" b="1" i="1" u="none" dirty="0" smtClean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</a:t>
            </a:r>
            <a:r>
              <a:rPr lang="vi-VN" sz="2800" b="1" i="1" dirty="0" smtClean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á</a:t>
            </a:r>
            <a:r>
              <a:rPr lang="en-US" sz="2800" b="1" i="1" u="none" dirty="0" err="1" smtClean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</a:t>
            </a:r>
            <a:r>
              <a:rPr lang="en-US" sz="2800" b="1" i="1" u="none" dirty="0" smtClean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điểm</a:t>
            </a:r>
            <a:r>
              <a:rPr lang="en-US" sz="2800" b="1" i="1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giống</a:t>
            </a:r>
            <a:r>
              <a:rPr lang="en-US" sz="2800" b="1" i="1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và</a:t>
            </a:r>
            <a:r>
              <a:rPr lang="en-US" sz="2800" b="1" i="1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khác</a:t>
            </a:r>
            <a:r>
              <a:rPr lang="en-US" sz="2800" b="1" i="1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nhau</a:t>
            </a:r>
            <a:r>
              <a:rPr lang="en-US" sz="2800" b="1" i="1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của</a:t>
            </a:r>
            <a:r>
              <a:rPr lang="en-US" sz="2800" b="1" i="1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 </a:t>
            </a:r>
            <a:r>
              <a:rPr lang="en-US" sz="2800" b="1" i="1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chữ</a:t>
            </a:r>
            <a:r>
              <a:rPr lang="en-US" sz="2800" b="1" i="1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 err="1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e,ê</a:t>
            </a:r>
            <a:r>
              <a:rPr lang="en-US" sz="2800" b="1" i="1" u="none" dirty="0">
                <a:solidFill>
                  <a:srgbClr val="0000CC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Times New Roman"/>
              <a:buNone/>
            </a:pPr>
            <a:r>
              <a:rPr lang="en-US" sz="2800" b="1" i="1" u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Khác</a:t>
            </a:r>
            <a:r>
              <a:rPr lang="en-US" sz="2800" b="1" i="1" u="none" dirty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1" i="1" u="none" dirty="0" err="1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nhau</a:t>
            </a:r>
            <a:endParaRPr dirty="0"/>
          </a:p>
        </p:txBody>
      </p:sp>
      <p:pic>
        <p:nvPicPr>
          <p:cNvPr id="815" name="Google Shape;815;p81" descr="0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9600" y="5105400"/>
            <a:ext cx="13716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6" name="Google Shape;816;p81" descr="0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15200" y="5257800"/>
            <a:ext cx="13716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7" name="Google Shape;817;p81" descr="0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85800" y="838200"/>
            <a:ext cx="13716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8" name="Google Shape;818;p81" descr="0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239000" y="533400"/>
            <a:ext cx="13716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819" name="Google Shape;819;p81"/>
          <p:cNvSpPr txBox="1"/>
          <p:nvPr/>
        </p:nvSpPr>
        <p:spPr>
          <a:xfrm>
            <a:off x="914400" y="609600"/>
            <a:ext cx="3467100" cy="6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40000"/>
              <a:buFont typeface="Arial"/>
              <a:buNone/>
            </a:pPr>
            <a:r>
              <a:rPr lang="en-US" sz="40000" b="1" i="0" u="none" dirty="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dirty="0"/>
          </a:p>
        </p:txBody>
      </p:sp>
      <p:sp>
        <p:nvSpPr>
          <p:cNvPr id="820" name="Google Shape;820;p81"/>
          <p:cNvSpPr txBox="1"/>
          <p:nvPr/>
        </p:nvSpPr>
        <p:spPr>
          <a:xfrm>
            <a:off x="4724400" y="609600"/>
            <a:ext cx="3467100" cy="62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40000"/>
              <a:buFont typeface="Arial"/>
              <a:buNone/>
            </a:pPr>
            <a:r>
              <a:rPr lang="en-US" sz="40000" b="1" i="0" u="none" dirty="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" grpId="0"/>
      <p:bldP spid="8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5" name="Google Shape;825;p82" descr="vien thuyen duo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410200"/>
            <a:ext cx="44958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6" name="Google Shape;826;p82" descr="mat troi 1  go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7" name="Google Shape;827;p82" descr="Buomb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-2572543" y="3105943"/>
            <a:ext cx="6097587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8" name="Google Shape;828;p82" descr="Buombay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5400000">
            <a:off x="6095206" y="3029743"/>
            <a:ext cx="6097587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9" name="Google Shape;829;p82" descr="vien thuyen duoi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638800"/>
            <a:ext cx="44958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0" name="Google Shape;830;p82" descr="flower[1][1][1][1]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1" name="Google Shape;831;p82" descr="flower[1][1][1][1]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82"/>
          <p:cNvSpPr txBox="1"/>
          <p:nvPr/>
        </p:nvSpPr>
        <p:spPr>
          <a:xfrm>
            <a:off x="1600200" y="1295400"/>
            <a:ext cx="2646362" cy="470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0000"/>
              <a:buFont typeface="Arial"/>
              <a:buNone/>
            </a:pPr>
            <a:r>
              <a:rPr lang="en-US" sz="30000" b="1" i="0" u="none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/>
          </a:p>
        </p:txBody>
      </p:sp>
      <p:pic>
        <p:nvPicPr>
          <p:cNvPr id="833" name="Google Shape;833;p82" descr="0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038600" y="5181600"/>
            <a:ext cx="13716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4" name="Google Shape;834;p82" descr="0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91400" y="4953000"/>
            <a:ext cx="13716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5" name="Google Shape;835;p82" descr="0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315200" y="685800"/>
            <a:ext cx="13716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6" name="Google Shape;836;p82" descr="0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2000" y="5105400"/>
            <a:ext cx="13716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7" name="Google Shape;837;p82" descr="0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9600" y="685800"/>
            <a:ext cx="13716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8" name="Google Shape;838;p82" descr="0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810000" y="762000"/>
            <a:ext cx="13716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9" name="Google Shape;839;p82" descr="girl_ngonghinh[1]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153400" y="1981200"/>
            <a:ext cx="1219200" cy="2971800"/>
          </a:xfrm>
          <a:prstGeom prst="rect">
            <a:avLst/>
          </a:prstGeom>
          <a:noFill/>
          <a:ln>
            <a:noFill/>
          </a:ln>
        </p:spPr>
      </p:pic>
      <p:sp>
        <p:nvSpPr>
          <p:cNvPr id="840" name="Google Shape;840;p82"/>
          <p:cNvSpPr txBox="1"/>
          <p:nvPr/>
        </p:nvSpPr>
        <p:spPr>
          <a:xfrm>
            <a:off x="4419600" y="1295400"/>
            <a:ext cx="3962400" cy="470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30000"/>
              <a:buFont typeface="Arial"/>
              <a:buNone/>
            </a:pPr>
            <a:r>
              <a:rPr lang="vi-VN" sz="30000" b="1" dirty="0">
                <a:solidFill>
                  <a:srgbClr val="6600FF"/>
                </a:solidFill>
              </a:rPr>
              <a:t>ê</a:t>
            </a:r>
            <a:endParaRPr dirty="0"/>
          </a:p>
        </p:txBody>
      </p:sp>
      <p:sp>
        <p:nvSpPr>
          <p:cNvPr id="841" name="Google Shape;841;p82"/>
          <p:cNvSpPr txBox="1"/>
          <p:nvPr/>
        </p:nvSpPr>
        <p:spPr>
          <a:xfrm>
            <a:off x="-238125" y="381000"/>
            <a:ext cx="9144000" cy="1036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4000"/>
              <a:buFont typeface="Times New Roman"/>
              <a:buNone/>
            </a:pPr>
            <a:r>
              <a:rPr lang="en-US" sz="4000" b="1" i="0" u="none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Trẻ đọc chữ e,ê.</a:t>
            </a:r>
            <a:endParaRPr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6" name="Google Shape;846;p83" descr="nhacs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62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7" name="Google Shape;847;p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553200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48" name="Google Shape;848;p83" descr="0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38200" y="5486400"/>
            <a:ext cx="704850" cy="763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49" name="Google Shape;849;p83" descr="0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228600"/>
            <a:ext cx="704850" cy="763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0" name="Google Shape;850;p83" descr="0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67600" y="5486400"/>
            <a:ext cx="704850" cy="763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1" name="Google Shape;851;p83" descr="0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72400" y="762000"/>
            <a:ext cx="704850" cy="763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85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9" name="Google Shape;869;p85"/>
          <p:cNvSpPr txBox="1">
            <a:spLocks noGrp="1"/>
          </p:cNvSpPr>
          <p:nvPr>
            <p:ph type="body" idx="1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116204" algn="l" rtl="0"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None/>
            </a:pPr>
            <a:endParaRPr sz="2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870" name="Google Shape;870;p85" descr="j02165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871" name="Google Shape;871;p85"/>
          <p:cNvSpPr txBox="1"/>
          <p:nvPr/>
        </p:nvSpPr>
        <p:spPr>
          <a:xfrm>
            <a:off x="228599" y="3703060"/>
            <a:ext cx="7666037" cy="1295400"/>
          </a:xfrm>
          <a:prstGeom prst="rect">
            <a:avLst/>
          </a:prstGeom>
          <a:gradFill>
            <a:gsLst>
              <a:gs pos="0">
                <a:srgbClr val="66FF33"/>
              </a:gs>
              <a:gs pos="50000">
                <a:schemeClr val="lt1"/>
              </a:gs>
              <a:gs pos="100000">
                <a:srgbClr val="66FF33"/>
              </a:gs>
            </a:gsLst>
            <a:lin ang="5400000" scaled="0"/>
          </a:gra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Times New Roman"/>
              <a:buNone/>
            </a:pPr>
            <a:r>
              <a:rPr lang="en-US" sz="6000" b="1" dirty="0" err="1" smtClean="0">
                <a:solidFill>
                  <a:schemeClr val="dk2"/>
                </a:solidFill>
                <a:latin typeface="Times New Roman"/>
                <a:cs typeface="Times New Roman"/>
                <a:sym typeface="Times New Roman"/>
              </a:rPr>
              <a:t>Vòng</a:t>
            </a:r>
            <a:r>
              <a:rPr lang="en-US" sz="6000" b="1" dirty="0" smtClean="0">
                <a:solidFill>
                  <a:schemeClr val="dk2"/>
                </a:solidFill>
                <a:latin typeface="Times New Roman"/>
                <a:cs typeface="Times New Roman"/>
                <a:sym typeface="Times New Roman"/>
              </a:rPr>
              <a:t> quay </a:t>
            </a:r>
            <a:r>
              <a:rPr lang="en-US" sz="6000" b="1" dirty="0" err="1" smtClean="0">
                <a:solidFill>
                  <a:schemeClr val="dk2"/>
                </a:solidFill>
                <a:latin typeface="Times New Roman"/>
                <a:cs typeface="Times New Roman"/>
                <a:sym typeface="Times New Roman"/>
              </a:rPr>
              <a:t>kì</a:t>
            </a:r>
            <a:r>
              <a:rPr lang="en-US" sz="6000" b="1" dirty="0" smtClean="0">
                <a:solidFill>
                  <a:schemeClr val="dk2"/>
                </a:solidFill>
                <a:latin typeface="Times New Roman"/>
                <a:cs typeface="Times New Roman"/>
                <a:sym typeface="Times New Roman"/>
              </a:rPr>
              <a:t> </a:t>
            </a:r>
            <a:r>
              <a:rPr lang="en-US" sz="6000" b="1" dirty="0" err="1" smtClean="0">
                <a:solidFill>
                  <a:schemeClr val="dk2"/>
                </a:solidFill>
                <a:latin typeface="Times New Roman"/>
                <a:cs typeface="Times New Roman"/>
                <a:sym typeface="Times New Roman"/>
              </a:rPr>
              <a:t>diệu</a:t>
            </a:r>
            <a:endParaRPr dirty="0"/>
          </a:p>
        </p:txBody>
      </p:sp>
      <p:sp>
        <p:nvSpPr>
          <p:cNvPr id="872" name="Google Shape;872;p85"/>
          <p:cNvSpPr txBox="1"/>
          <p:nvPr/>
        </p:nvSpPr>
        <p:spPr>
          <a:xfrm>
            <a:off x="2286000" y="381000"/>
            <a:ext cx="4535487" cy="877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r>
              <a:rPr lang="en-US" sz="6000" b="1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Trò chơi 1</a:t>
            </a:r>
            <a:endParaRPr/>
          </a:p>
        </p:txBody>
      </p:sp>
      <p:pic>
        <p:nvPicPr>
          <p:cNvPr id="873" name="Google Shape;873;p85" descr="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08325" y="5403850"/>
            <a:ext cx="2514600" cy="1366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4" name="Google Shape;874;p85" descr="0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95800" y="0"/>
            <a:ext cx="704850" cy="763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5" name="Google Shape;875;p85" descr="0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00400" y="2590800"/>
            <a:ext cx="2438400" cy="1449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6" name="Google Shape;876;p85" descr="0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5791200"/>
            <a:ext cx="704850" cy="763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7" name="Google Shape;877;p85" descr="0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5715000"/>
            <a:ext cx="704850" cy="763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8" name="Google Shape;878;p85" descr="0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8600" y="228600"/>
            <a:ext cx="704850" cy="763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79" name="Google Shape;879;p85" descr="0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228600"/>
            <a:ext cx="704850" cy="763587"/>
          </a:xfrm>
          <a:prstGeom prst="rect">
            <a:avLst/>
          </a:prstGeom>
          <a:noFill/>
          <a:ln>
            <a:noFill/>
          </a:ln>
        </p:spPr>
      </p:pic>
      <p:sp>
        <p:nvSpPr>
          <p:cNvPr id="880" name="Google Shape;880;p85"/>
          <p:cNvSpPr txBox="1"/>
          <p:nvPr/>
        </p:nvSpPr>
        <p:spPr>
          <a:xfrm>
            <a:off x="347662" y="1512887"/>
            <a:ext cx="184150" cy="155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600" b="1" i="0" u="none">
              <a:solidFill>
                <a:srgbClr val="66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2" name="Google Shape;882;p85" descr="kitt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597775" y="1752600"/>
            <a:ext cx="1546225" cy="2413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3" name="Google Shape;883;p85"/>
          <p:cNvSpPr txBox="1"/>
          <p:nvPr/>
        </p:nvSpPr>
        <p:spPr>
          <a:xfrm>
            <a:off x="2362200" y="6042025"/>
            <a:ext cx="1004887" cy="163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0000"/>
              <a:buFont typeface="Arial"/>
              <a:buNone/>
            </a:pPr>
            <a:r>
              <a:rPr lang="en-US" sz="10000" b="1" i="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ª</a:t>
            </a:r>
            <a:endParaRPr/>
          </a:p>
        </p:txBody>
      </p:sp>
      <p:sp>
        <p:nvSpPr>
          <p:cNvPr id="884" name="Google Shape;884;p85"/>
          <p:cNvSpPr txBox="1"/>
          <p:nvPr/>
        </p:nvSpPr>
        <p:spPr>
          <a:xfrm>
            <a:off x="8229600" y="5657850"/>
            <a:ext cx="696912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7200"/>
              <a:buFont typeface="Times New Roman"/>
              <a:buNone/>
            </a:pPr>
            <a:r>
              <a:rPr lang="en-US" sz="7200" b="1" i="0" u="none">
                <a:solidFill>
                  <a:srgbClr val="66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</a:t>
            </a:r>
            <a:endParaRPr/>
          </a:p>
        </p:txBody>
      </p:sp>
      <p:sp>
        <p:nvSpPr>
          <p:cNvPr id="885" name="Google Shape;885;p85"/>
          <p:cNvSpPr txBox="1"/>
          <p:nvPr/>
        </p:nvSpPr>
        <p:spPr>
          <a:xfrm>
            <a:off x="914400" y="5943600"/>
            <a:ext cx="954087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7200"/>
              <a:buFont typeface="Times New Roman"/>
              <a:buNone/>
            </a:pPr>
            <a:r>
              <a:rPr lang="en-US" sz="7200" b="1" i="0" u="none">
                <a:solidFill>
                  <a:srgbClr val="66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</a:t>
            </a:r>
            <a:endParaRPr/>
          </a:p>
        </p:txBody>
      </p:sp>
      <p:sp>
        <p:nvSpPr>
          <p:cNvPr id="886" name="Google Shape;886;p85"/>
          <p:cNvSpPr txBox="1"/>
          <p:nvPr/>
        </p:nvSpPr>
        <p:spPr>
          <a:xfrm>
            <a:off x="4876800" y="3733800"/>
            <a:ext cx="184150" cy="155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600" b="1" i="0" u="none">
              <a:solidFill>
                <a:srgbClr val="66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7" name="Google Shape;887;p85"/>
          <p:cNvSpPr txBox="1"/>
          <p:nvPr/>
        </p:nvSpPr>
        <p:spPr>
          <a:xfrm>
            <a:off x="5943600" y="6042025"/>
            <a:ext cx="1371600" cy="1631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10000"/>
              <a:buFont typeface="Arial"/>
              <a:buNone/>
            </a:pPr>
            <a:r>
              <a:rPr lang="en-US" sz="100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Google Shape;892;p86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3" name="Google Shape;893;p86"/>
          <p:cNvSpPr txBox="1">
            <a:spLocks noGrp="1"/>
          </p:cNvSpPr>
          <p:nvPr>
            <p:ph type="body" idx="1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116204" algn="l" rtl="0"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None/>
            </a:pPr>
            <a:endParaRPr sz="2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894" name="Google Shape;894;p86" descr="nhacs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62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5" name="Google Shape;895;p8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553200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6" name="Google Shape;896;p86" descr="0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000" y="5638800"/>
            <a:ext cx="704850" cy="763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7" name="Google Shape;897;p86" descr="0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3400" y="228600"/>
            <a:ext cx="704850" cy="763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8" name="Google Shape;898;p86" descr="0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48600" y="5334000"/>
            <a:ext cx="704850" cy="763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9" name="Google Shape;899;p86" descr="0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96200" y="457200"/>
            <a:ext cx="704850" cy="763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5" name="Google Shape;905;p87" descr="j02165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906" name="Google Shape;906;p87"/>
          <p:cNvSpPr txBox="1"/>
          <p:nvPr/>
        </p:nvSpPr>
        <p:spPr>
          <a:xfrm>
            <a:off x="228600" y="1905000"/>
            <a:ext cx="8686800" cy="2392362"/>
          </a:xfrm>
          <a:prstGeom prst="rect">
            <a:avLst/>
          </a:prstGeom>
          <a:gradFill>
            <a:gsLst>
              <a:gs pos="0">
                <a:srgbClr val="66FF33"/>
              </a:gs>
              <a:gs pos="50000">
                <a:schemeClr val="lt1"/>
              </a:gs>
              <a:gs pos="100000">
                <a:srgbClr val="66FF33"/>
              </a:gs>
            </a:gsLst>
            <a:lin ang="5400000" scaled="0"/>
          </a:gra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</a:pPr>
            <a:r>
              <a:rPr lang="en-US" sz="6000" dirty="0" smtClean="0">
                <a:solidFill>
                  <a:schemeClr val="dk2"/>
                </a:solidFill>
              </a:rPr>
              <a:t>Con </a:t>
            </a:r>
            <a:r>
              <a:rPr lang="en-US" sz="6000" dirty="0" err="1" smtClean="0">
                <a:solidFill>
                  <a:schemeClr val="dk2"/>
                </a:solidFill>
              </a:rPr>
              <a:t>đường</a:t>
            </a:r>
            <a:r>
              <a:rPr lang="en-US" sz="6000" dirty="0" smtClean="0">
                <a:solidFill>
                  <a:schemeClr val="dk2"/>
                </a:solidFill>
              </a:rPr>
              <a:t> </a:t>
            </a:r>
            <a:r>
              <a:rPr lang="en-US" sz="6000" dirty="0" err="1" smtClean="0">
                <a:solidFill>
                  <a:schemeClr val="dk2"/>
                </a:solidFill>
              </a:rPr>
              <a:t>chữ</a:t>
            </a:r>
            <a:r>
              <a:rPr lang="en-US" sz="6000" dirty="0" smtClean="0">
                <a:solidFill>
                  <a:schemeClr val="dk2"/>
                </a:solidFill>
              </a:rPr>
              <a:t> </a:t>
            </a:r>
            <a:r>
              <a:rPr lang="en-US" sz="6000" dirty="0" err="1" smtClean="0">
                <a:solidFill>
                  <a:schemeClr val="dk2"/>
                </a:solidFill>
              </a:rPr>
              <a:t>cái</a:t>
            </a:r>
            <a:endParaRPr dirty="0"/>
          </a:p>
        </p:txBody>
      </p:sp>
      <p:sp>
        <p:nvSpPr>
          <p:cNvPr id="907" name="Google Shape;907;p87"/>
          <p:cNvSpPr txBox="1"/>
          <p:nvPr/>
        </p:nvSpPr>
        <p:spPr>
          <a:xfrm>
            <a:off x="2305050" y="576262"/>
            <a:ext cx="4535487" cy="877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r>
              <a:rPr lang="en-US" sz="6000" b="1" i="1" u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Trò chơi 2</a:t>
            </a:r>
            <a:endParaRPr/>
          </a:p>
        </p:txBody>
      </p:sp>
      <p:pic>
        <p:nvPicPr>
          <p:cNvPr id="908" name="Google Shape;908;p87" descr="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08325" y="5403850"/>
            <a:ext cx="2514600" cy="1366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9" name="Google Shape;909;p87" descr="0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67200" y="0"/>
            <a:ext cx="704850" cy="763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0" name="Google Shape;910;p87" descr="0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76400" y="4038600"/>
            <a:ext cx="704850" cy="763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1" name="Google Shape;911;p87" descr="0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86600" y="4114800"/>
            <a:ext cx="704850" cy="763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2" name="Google Shape;912;p87" descr="0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48600" y="6094412"/>
            <a:ext cx="704850" cy="763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3" name="Google Shape;913;p87" descr="0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1000" y="5867400"/>
            <a:ext cx="704850" cy="763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4" name="Google Shape;914;p87" descr="0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0"/>
            <a:ext cx="704850" cy="763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5" name="Google Shape;915;p87" descr="0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0"/>
            <a:ext cx="704850" cy="763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64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0" name="Google Shape;510;p64" descr="Hinh Nen PMSV (20)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64"/>
          <p:cNvSpPr/>
          <p:nvPr/>
        </p:nvSpPr>
        <p:spPr>
          <a:xfrm>
            <a:off x="1676400" y="2476500"/>
            <a:ext cx="6781800" cy="1905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vi-VN" i="1" dirty="0" smtClean="0">
                <a:ln w="12700" cap="flat" cmpd="sng">
                  <a:solidFill>
                    <a:srgbClr val="000099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Times New Roman"/>
              </a:rPr>
              <a:t>Hoạt động 1: Trò chuyện gây hứng thú</a:t>
            </a:r>
            <a:r>
              <a:rPr b="0" i="1" dirty="0" smtClean="0">
                <a:ln w="12700" cap="flat" cmpd="sng">
                  <a:solidFill>
                    <a:srgbClr val="000099"/>
                  </a:solidFill>
                  <a:prstDash val="solid"/>
                  <a:miter lim="800000"/>
                  <a:headEnd type="none" w="sm" len="sm"/>
                  <a:tailEnd type="none" w="sm" len="sm"/>
                </a:ln>
                <a:solidFill>
                  <a:srgbClr val="FF0000"/>
                </a:solidFill>
                <a:latin typeface="Times New Roman"/>
              </a:rPr>
              <a:t> </a:t>
            </a:r>
            <a:endParaRPr b="0" i="1" dirty="0">
              <a:ln w="12700" cap="flat" cmpd="sng">
                <a:solidFill>
                  <a:srgbClr val="000099"/>
                </a:solidFill>
                <a:prstDash val="solid"/>
                <a:miter lim="800000"/>
                <a:headEnd type="none" w="sm" len="sm"/>
                <a:tailEnd type="none" w="sm" len="sm"/>
              </a:ln>
              <a:solidFill>
                <a:srgbClr val="FF0000"/>
              </a:solidFill>
              <a:latin typeface="Times New Roman"/>
            </a:endParaRPr>
          </a:p>
        </p:txBody>
      </p:sp>
      <p:pic>
        <p:nvPicPr>
          <p:cNvPr id="512" name="Google Shape;512;p64" descr="6712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05400" y="5105400"/>
            <a:ext cx="2057400" cy="175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p64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5">
            <a:alphaModFix/>
          </a:blip>
          <a:srcRect/>
          <a:stretch/>
        </p:blipFill>
        <p:spPr>
          <a:xfrm>
            <a:off x="7924800" y="5943600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5" name="Google Shape;515;p6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667000" y="5943600"/>
            <a:ext cx="304800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Google Shape;1012;p91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13" name="Google Shape;1013;p91"/>
          <p:cNvSpPr txBox="1">
            <a:spLocks noGrp="1"/>
          </p:cNvSpPr>
          <p:nvPr>
            <p:ph type="body" idx="1"/>
          </p:nvPr>
        </p:nvSpPr>
        <p:spPr>
          <a:xfrm>
            <a:off x="457200" y="1935162"/>
            <a:ext cx="8229600" cy="438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73050" marR="0" lvl="0" indent="-116204" algn="l" rtl="0"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ts val="2470"/>
              <a:buFont typeface="Noto Sans Symbols"/>
              <a:buNone/>
            </a:pPr>
            <a:endParaRPr sz="260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pic>
        <p:nvPicPr>
          <p:cNvPr id="1014" name="Google Shape;1014;p91" descr="nhacs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623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5" name="Google Shape;1015;p9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553200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6" name="Google Shape;1016;p91" descr="0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48600" y="5562600"/>
            <a:ext cx="704850" cy="763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7" name="Google Shape;1017;p91" descr="0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5800" y="5562600"/>
            <a:ext cx="704850" cy="763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8" name="Google Shape;1018;p91" descr="0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3400" y="457200"/>
            <a:ext cx="704850" cy="763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9" name="Google Shape;1019;p91" descr="0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96200" y="457200"/>
            <a:ext cx="704850" cy="763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5" name="Google Shape;905;p87" descr="j02165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906" name="Google Shape;906;p87"/>
          <p:cNvSpPr txBox="1"/>
          <p:nvPr/>
        </p:nvSpPr>
        <p:spPr>
          <a:xfrm>
            <a:off x="228600" y="1905000"/>
            <a:ext cx="8686800" cy="2392362"/>
          </a:xfrm>
          <a:prstGeom prst="rect">
            <a:avLst/>
          </a:prstGeom>
          <a:gradFill>
            <a:gsLst>
              <a:gs pos="0">
                <a:srgbClr val="66FF33"/>
              </a:gs>
              <a:gs pos="50000">
                <a:schemeClr val="lt1"/>
              </a:gs>
              <a:gs pos="100000">
                <a:srgbClr val="66FF33"/>
              </a:gs>
            </a:gsLst>
            <a:lin ang="5400000" scaled="0"/>
          </a:gradFill>
          <a:ln w="2857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0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0"/>
              <a:buFont typeface="Arial"/>
              <a:buNone/>
            </a:pPr>
            <a:r>
              <a:rPr lang="en-US" sz="6000" dirty="0" err="1" smtClean="0">
                <a:solidFill>
                  <a:schemeClr val="dk2"/>
                </a:solidFill>
              </a:rPr>
              <a:t>Hoạt</a:t>
            </a:r>
            <a:r>
              <a:rPr lang="en-US" sz="6000" dirty="0" smtClean="0">
                <a:solidFill>
                  <a:schemeClr val="dk2"/>
                </a:solidFill>
              </a:rPr>
              <a:t> </a:t>
            </a:r>
            <a:r>
              <a:rPr lang="en-US" sz="6000" dirty="0" err="1" smtClean="0">
                <a:solidFill>
                  <a:schemeClr val="dk2"/>
                </a:solidFill>
              </a:rPr>
              <a:t>động</a:t>
            </a:r>
            <a:r>
              <a:rPr lang="en-US" sz="6000" dirty="0" smtClean="0">
                <a:solidFill>
                  <a:schemeClr val="dk2"/>
                </a:solidFill>
              </a:rPr>
              <a:t> </a:t>
            </a:r>
            <a:r>
              <a:rPr lang="en-US" sz="6000" dirty="0" err="1" smtClean="0">
                <a:solidFill>
                  <a:schemeClr val="dk2"/>
                </a:solidFill>
              </a:rPr>
              <a:t>nhóm</a:t>
            </a:r>
            <a:endParaRPr dirty="0"/>
          </a:p>
        </p:txBody>
      </p:sp>
      <p:sp>
        <p:nvSpPr>
          <p:cNvPr id="907" name="Google Shape;907;p87"/>
          <p:cNvSpPr txBox="1"/>
          <p:nvPr/>
        </p:nvSpPr>
        <p:spPr>
          <a:xfrm>
            <a:off x="2305050" y="576262"/>
            <a:ext cx="4535487" cy="877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imes New Roman"/>
              <a:buNone/>
            </a:pPr>
            <a:r>
              <a:rPr lang="en-US" sz="60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Trò</a:t>
            </a:r>
            <a:r>
              <a:rPr lang="en-US" sz="60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6000" b="1" i="1" u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chơi</a:t>
            </a:r>
            <a:r>
              <a:rPr lang="en-US" sz="6000" b="1" i="1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6000" b="1" i="1" u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 dirty="0"/>
          </a:p>
        </p:txBody>
      </p:sp>
      <p:pic>
        <p:nvPicPr>
          <p:cNvPr id="908" name="Google Shape;908;p87" descr="6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08325" y="5403850"/>
            <a:ext cx="2514600" cy="1366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9" name="Google Shape;909;p87" descr="0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67200" y="0"/>
            <a:ext cx="704850" cy="763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0" name="Google Shape;910;p87" descr="0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76400" y="4038600"/>
            <a:ext cx="704850" cy="763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1" name="Google Shape;911;p87" descr="0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86600" y="4114800"/>
            <a:ext cx="704850" cy="763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2" name="Google Shape;912;p87" descr="0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848600" y="6094412"/>
            <a:ext cx="704850" cy="763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3" name="Google Shape;913;p87" descr="0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81000" y="5867400"/>
            <a:ext cx="704850" cy="763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4" name="Google Shape;914;p87" descr="0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7200" y="0"/>
            <a:ext cx="704850" cy="763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5" name="Google Shape;915;p87" descr="0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77200" y="0"/>
            <a:ext cx="704850" cy="763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198060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" name="Google Shape;1044;p93" descr="hinh-nen-cho-may-tinh-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47800" y="-381000"/>
            <a:ext cx="10591800" cy="754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5" name="Google Shape;1045;p9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362200" y="6934200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6" name="Google Shape;1046;p9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47" name="Google Shape;1047;p93"/>
          <p:cNvSpPr txBox="1"/>
          <p:nvPr/>
        </p:nvSpPr>
        <p:spPr>
          <a:xfrm>
            <a:off x="-971550" y="6540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600" b="1" i="0" u="none">
              <a:solidFill>
                <a:srgbClr val="66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" name="Google Shape;1048;p93"/>
          <p:cNvSpPr/>
          <p:nvPr/>
        </p:nvSpPr>
        <p:spPr>
          <a:xfrm>
            <a:off x="0" y="762000"/>
            <a:ext cx="8610600" cy="5715000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1">
                <a:ln>
                  <a:noFill/>
                </a:ln>
                <a:noFill/>
                <a:latin typeface="Times New Roman"/>
              </a:rPr>
              <a:t>Chµo mõng c¸c  c« giáo vÒ dù hội thi giáo viên giỏi lớp 5 tuổi A1</a:t>
            </a:r>
            <a:br>
              <a:rPr b="1" i="1">
                <a:ln>
                  <a:noFill/>
                </a:ln>
                <a:noFill/>
                <a:latin typeface="Times New Roman"/>
              </a:rPr>
            </a:br>
            <a:r>
              <a:rPr b="1" i="1">
                <a:ln>
                  <a:noFill/>
                </a:ln>
                <a:noFill/>
                <a:latin typeface="Times New Roman"/>
              </a:rPr>
              <a:t> chúc hội thi thành công rực rỡ</a:t>
            </a:r>
            <a:br>
              <a:rPr b="1" i="1">
                <a:ln>
                  <a:noFill/>
                </a:ln>
                <a:noFill/>
                <a:latin typeface="Times New Roman"/>
              </a:rPr>
            </a:br>
            <a:r>
              <a:rPr b="1" i="1">
                <a:ln>
                  <a:noFill/>
                </a:ln>
                <a:noFill/>
                <a:latin typeface="Times New Roman"/>
              </a:rPr>
              <a:t>Chúc các cô mạnh khoẻ và hạnh phúc</a:t>
            </a:r>
          </a:p>
        </p:txBody>
      </p:sp>
      <p:pic>
        <p:nvPicPr>
          <p:cNvPr id="1049" name="Google Shape;1049;p93" descr="flower[1][1][1][1]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428750" y="-533400"/>
            <a:ext cx="1057275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0" name="Google Shape;1050;p93" descr="flower[1][1][1][1]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1428750" y="6475412"/>
            <a:ext cx="10572750" cy="763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1" name="Google Shape;1051;p93" descr="0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1200150" y="3581400"/>
            <a:ext cx="1200150" cy="989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2" name="Google Shape;1052;p93" descr="0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10000" y="533400"/>
            <a:ext cx="704850" cy="763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3" name="Google Shape;1053;p93" descr="0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53350" y="5945187"/>
            <a:ext cx="1390650" cy="912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4" name="Google Shape;1054;p93" descr="0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2000" y="609600"/>
            <a:ext cx="1085850" cy="915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5" name="Google Shape;1055;p93" descr="0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696200" y="0"/>
            <a:ext cx="1066800" cy="1066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6" name="Google Shape;1056;p93" descr="0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-381000" y="5105400"/>
            <a:ext cx="1828800" cy="15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7" name="Google Shape;1057;p9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990850" y="3656012"/>
            <a:ext cx="304800" cy="30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8" name="Google Shape;1058;p93" descr="0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419600" y="5945187"/>
            <a:ext cx="1390650" cy="912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9" name="Google Shape;1059;p93" descr="0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753350" y="2209800"/>
            <a:ext cx="1390650" cy="912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0" name="Google Shape;1060;p93" descr="0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9600" y="3276600"/>
            <a:ext cx="1390650" cy="912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1" name="Google Shape;1061;p9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68"/>
          <p:cNvSpPr txBox="1">
            <a:spLocks noGrp="1"/>
          </p:cNvSpPr>
          <p:nvPr>
            <p:ph type="title"/>
          </p:nvPr>
        </p:nvSpPr>
        <p:spPr>
          <a:xfrm>
            <a:off x="533400" y="609600"/>
            <a:ext cx="83058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Times New Roman"/>
              <a:buNone/>
            </a:pPr>
            <a:r>
              <a:rPr lang="en-US" sz="5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Giới thiệu và phát âm chữ e</a:t>
            </a:r>
            <a:endParaRPr/>
          </a:p>
        </p:txBody>
      </p:sp>
      <p:grpSp>
        <p:nvGrpSpPr>
          <p:cNvPr id="564" name="Google Shape;564;p68"/>
          <p:cNvGrpSpPr/>
          <p:nvPr/>
        </p:nvGrpSpPr>
        <p:grpSpPr>
          <a:xfrm>
            <a:off x="1752600" y="1524000"/>
            <a:ext cx="6172200" cy="4876800"/>
            <a:chOff x="1440" y="555"/>
            <a:chExt cx="3264" cy="3140"/>
          </a:xfrm>
        </p:grpSpPr>
        <p:grpSp>
          <p:nvGrpSpPr>
            <p:cNvPr id="565" name="Google Shape;565;p68"/>
            <p:cNvGrpSpPr/>
            <p:nvPr/>
          </p:nvGrpSpPr>
          <p:grpSpPr>
            <a:xfrm>
              <a:off x="1440" y="555"/>
              <a:ext cx="3264" cy="3140"/>
              <a:chOff x="1344" y="459"/>
              <a:chExt cx="3264" cy="3140"/>
            </a:xfrm>
          </p:grpSpPr>
          <p:sp>
            <p:nvSpPr>
              <p:cNvPr id="566" name="Google Shape;566;p68"/>
              <p:cNvSpPr/>
              <p:nvPr/>
            </p:nvSpPr>
            <p:spPr>
              <a:xfrm>
                <a:off x="1344" y="459"/>
                <a:ext cx="2872" cy="3140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600" b="1" i="0" u="none">
                  <a:solidFill>
                    <a:srgbClr val="6600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7" name="Google Shape;567;p68"/>
              <p:cNvSpPr/>
              <p:nvPr/>
            </p:nvSpPr>
            <p:spPr>
              <a:xfrm>
                <a:off x="1680" y="960"/>
                <a:ext cx="2160" cy="216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600" b="1" i="0" u="none">
                  <a:solidFill>
                    <a:srgbClr val="6600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8" name="Google Shape;568;p68"/>
              <p:cNvSpPr txBox="1"/>
              <p:nvPr/>
            </p:nvSpPr>
            <p:spPr>
              <a:xfrm>
                <a:off x="3504" y="2112"/>
                <a:ext cx="1104" cy="576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600" b="1" i="0" u="none">
                  <a:solidFill>
                    <a:srgbClr val="6600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69" name="Google Shape;569;p68"/>
            <p:cNvSpPr txBox="1"/>
            <p:nvPr/>
          </p:nvSpPr>
          <p:spPr>
            <a:xfrm>
              <a:off x="1680" y="1794"/>
              <a:ext cx="2567" cy="41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6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70" name="Google Shape;570;p68" descr="Buom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6095206" y="2572543"/>
            <a:ext cx="6097587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1" name="Google Shape;571;p68" descr="Buom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-2572543" y="2801143"/>
            <a:ext cx="6097587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2" name="Google Shape;572;p68" descr="flower[1][1][1]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66700" y="0"/>
            <a:ext cx="9144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3" name="Google Shape;573;p68" descr="flower[1][1][1]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4" name="Google Shape;574;p68" descr="0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3400" y="5486400"/>
            <a:ext cx="704850" cy="763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5" name="Google Shape;575;p68" descr="0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67600" y="5334000"/>
            <a:ext cx="704850" cy="763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68" descr="0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34200" y="1524000"/>
            <a:ext cx="704850" cy="763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7" name="Google Shape;577;p68" descr="0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5800" y="533400"/>
            <a:ext cx="704850" cy="763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69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Times New Roman"/>
              <a:buNone/>
            </a:pPr>
            <a:r>
              <a:rPr lang="en-US" sz="4000" b="0" i="0" u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Trẻ phát âm chữ e, Tổ,nhóm, cá nhân</a:t>
            </a:r>
            <a:endParaRPr/>
          </a:p>
        </p:txBody>
      </p:sp>
      <p:grpSp>
        <p:nvGrpSpPr>
          <p:cNvPr id="583" name="Google Shape;583;p69"/>
          <p:cNvGrpSpPr/>
          <p:nvPr/>
        </p:nvGrpSpPr>
        <p:grpSpPr>
          <a:xfrm>
            <a:off x="1828800" y="1524000"/>
            <a:ext cx="6019800" cy="4800600"/>
            <a:chOff x="1440" y="555"/>
            <a:chExt cx="3264" cy="3140"/>
          </a:xfrm>
        </p:grpSpPr>
        <p:grpSp>
          <p:nvGrpSpPr>
            <p:cNvPr id="584" name="Google Shape;584;p69"/>
            <p:cNvGrpSpPr/>
            <p:nvPr/>
          </p:nvGrpSpPr>
          <p:grpSpPr>
            <a:xfrm>
              <a:off x="1440" y="555"/>
              <a:ext cx="3264" cy="3140"/>
              <a:chOff x="1344" y="459"/>
              <a:chExt cx="3264" cy="3140"/>
            </a:xfrm>
          </p:grpSpPr>
          <p:sp>
            <p:nvSpPr>
              <p:cNvPr id="585" name="Google Shape;585;p69"/>
              <p:cNvSpPr/>
              <p:nvPr/>
            </p:nvSpPr>
            <p:spPr>
              <a:xfrm>
                <a:off x="1344" y="459"/>
                <a:ext cx="2872" cy="3140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600" b="1" i="0" u="none">
                  <a:solidFill>
                    <a:srgbClr val="6600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6" name="Google Shape;586;p69"/>
              <p:cNvSpPr/>
              <p:nvPr/>
            </p:nvSpPr>
            <p:spPr>
              <a:xfrm>
                <a:off x="1680" y="960"/>
                <a:ext cx="2160" cy="216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600" b="1" i="0" u="none">
                  <a:solidFill>
                    <a:srgbClr val="6600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87" name="Google Shape;587;p69"/>
              <p:cNvSpPr txBox="1"/>
              <p:nvPr/>
            </p:nvSpPr>
            <p:spPr>
              <a:xfrm>
                <a:off x="3504" y="2112"/>
                <a:ext cx="1104" cy="576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600" b="1" i="0" u="none">
                  <a:solidFill>
                    <a:srgbClr val="6600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588" name="Google Shape;588;p69"/>
            <p:cNvSpPr txBox="1"/>
            <p:nvPr/>
          </p:nvSpPr>
          <p:spPr>
            <a:xfrm>
              <a:off x="1680" y="1794"/>
              <a:ext cx="2567" cy="41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6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89" name="Google Shape;589;p69" descr="flower[1][1][1]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66700" y="0"/>
            <a:ext cx="9144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69" descr="flower[1][1][1]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52400" y="6400800"/>
            <a:ext cx="9144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69" descr="Buom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-2572543" y="2801143"/>
            <a:ext cx="6097587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69" descr="Buom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6095206" y="2801143"/>
            <a:ext cx="6097587" cy="95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7" name="Google Shape;597;p70"/>
          <p:cNvGrpSpPr/>
          <p:nvPr/>
        </p:nvGrpSpPr>
        <p:grpSpPr>
          <a:xfrm>
            <a:off x="1943100" y="1143000"/>
            <a:ext cx="5372100" cy="4495800"/>
            <a:chOff x="1344" y="624"/>
            <a:chExt cx="3264" cy="2832"/>
          </a:xfrm>
        </p:grpSpPr>
        <p:sp>
          <p:nvSpPr>
            <p:cNvPr id="598" name="Google Shape;598;p70"/>
            <p:cNvSpPr/>
            <p:nvPr/>
          </p:nvSpPr>
          <p:spPr>
            <a:xfrm>
              <a:off x="1344" y="624"/>
              <a:ext cx="2832" cy="2832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6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9" name="Google Shape;599;p70"/>
            <p:cNvSpPr/>
            <p:nvPr/>
          </p:nvSpPr>
          <p:spPr>
            <a:xfrm>
              <a:off x="1680" y="960"/>
              <a:ext cx="2160" cy="216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6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0" name="Google Shape;600;p70"/>
            <p:cNvSpPr txBox="1"/>
            <p:nvPr/>
          </p:nvSpPr>
          <p:spPr>
            <a:xfrm>
              <a:off x="3504" y="2112"/>
              <a:ext cx="1104" cy="57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6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01" name="Google Shape;601;p70"/>
          <p:cNvSpPr txBox="1"/>
          <p:nvPr/>
        </p:nvSpPr>
        <p:spPr>
          <a:xfrm>
            <a:off x="2400300" y="2971800"/>
            <a:ext cx="4038600" cy="5334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600" b="1" i="0" u="none">
              <a:solidFill>
                <a:srgbClr val="6600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02" name="Google Shape;602;p70" descr="flower[1][1][1]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66700" y="0"/>
            <a:ext cx="9144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3" name="Google Shape;603;p70" descr="flower[1][1][1]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66700" y="6400800"/>
            <a:ext cx="9144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4" name="Google Shape;604;p70" descr="Buom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-2591593" y="2591593"/>
            <a:ext cx="6097587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5" name="Google Shape;605;p70" descr="Buom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6095206" y="2705893"/>
            <a:ext cx="6097587" cy="990600"/>
          </a:xfrm>
          <a:prstGeom prst="rect">
            <a:avLst/>
          </a:prstGeom>
          <a:noFill/>
          <a:ln>
            <a:noFill/>
          </a:ln>
        </p:spPr>
      </p:pic>
      <p:sp>
        <p:nvSpPr>
          <p:cNvPr id="606" name="Google Shape;606;p70"/>
          <p:cNvSpPr txBox="1"/>
          <p:nvPr/>
        </p:nvSpPr>
        <p:spPr>
          <a:xfrm>
            <a:off x="-266700" y="304800"/>
            <a:ext cx="9144000" cy="1036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4000"/>
              <a:buFont typeface="Times New Roman"/>
              <a:buNone/>
            </a:pPr>
            <a:r>
              <a:rPr lang="en-US" sz="4000" b="1" i="0" u="none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Giới thiệu đặc điểm của chữ e.</a:t>
            </a:r>
            <a:endParaRPr/>
          </a:p>
        </p:txBody>
      </p:sp>
      <p:pic>
        <p:nvPicPr>
          <p:cNvPr id="607" name="Google Shape;607;p70" descr="0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1500" y="1371600"/>
            <a:ext cx="13716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8" name="Google Shape;608;p70" descr="0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667500" y="1143000"/>
            <a:ext cx="13716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70" descr="0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96100" y="5105400"/>
            <a:ext cx="13716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70" descr="0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7700" y="5029200"/>
            <a:ext cx="1371600" cy="121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6" name="Google Shape;636;p72" descr="Buom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6095206" y="2572543"/>
            <a:ext cx="6097587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Google Shape;637;p72" descr="Buomba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5400000">
            <a:off x="-2572543" y="2801143"/>
            <a:ext cx="6097587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Google Shape;638;p72" descr="flower[1][1][1]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266700" y="0"/>
            <a:ext cx="9144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p72" descr="flower[1][1][1]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Google Shape;640;p72" descr="0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3400" y="5486400"/>
            <a:ext cx="704850" cy="763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p72" descr="0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467600" y="5334000"/>
            <a:ext cx="704850" cy="763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2" name="Google Shape;642;p72" descr="0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34200" y="1524000"/>
            <a:ext cx="704850" cy="763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3" name="Google Shape;643;p72" descr="0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85800" y="533400"/>
            <a:ext cx="704850" cy="76358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44" name="Google Shape;644;p72"/>
          <p:cNvGrpSpPr/>
          <p:nvPr/>
        </p:nvGrpSpPr>
        <p:grpSpPr>
          <a:xfrm>
            <a:off x="1752600" y="1524000"/>
            <a:ext cx="6172200" cy="4876800"/>
            <a:chOff x="1440" y="555"/>
            <a:chExt cx="3264" cy="3140"/>
          </a:xfrm>
        </p:grpSpPr>
        <p:grpSp>
          <p:nvGrpSpPr>
            <p:cNvPr id="645" name="Google Shape;645;p72"/>
            <p:cNvGrpSpPr/>
            <p:nvPr/>
          </p:nvGrpSpPr>
          <p:grpSpPr>
            <a:xfrm>
              <a:off x="1440" y="555"/>
              <a:ext cx="3264" cy="3140"/>
              <a:chOff x="1344" y="459"/>
              <a:chExt cx="3264" cy="3140"/>
            </a:xfrm>
          </p:grpSpPr>
          <p:sp>
            <p:nvSpPr>
              <p:cNvPr id="646" name="Google Shape;646;p72"/>
              <p:cNvSpPr/>
              <p:nvPr/>
            </p:nvSpPr>
            <p:spPr>
              <a:xfrm>
                <a:off x="1344" y="459"/>
                <a:ext cx="2872" cy="3140"/>
              </a:xfrm>
              <a:prstGeom prst="ellipse">
                <a:avLst/>
              </a:prstGeom>
              <a:solidFill>
                <a:srgbClr val="FF0000"/>
              </a:solidFill>
              <a:ln w="9525" cap="flat" cmpd="sng">
                <a:solidFill>
                  <a:srgbClr val="FF0000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600" b="1" i="0" u="none">
                  <a:solidFill>
                    <a:srgbClr val="6600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7" name="Google Shape;647;p72"/>
              <p:cNvSpPr/>
              <p:nvPr/>
            </p:nvSpPr>
            <p:spPr>
              <a:xfrm>
                <a:off x="1680" y="960"/>
                <a:ext cx="2160" cy="2160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600" b="1" i="0" u="none">
                  <a:solidFill>
                    <a:srgbClr val="6600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8" name="Google Shape;648;p72"/>
              <p:cNvSpPr txBox="1"/>
              <p:nvPr/>
            </p:nvSpPr>
            <p:spPr>
              <a:xfrm>
                <a:off x="3504" y="2112"/>
                <a:ext cx="1104" cy="576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600" b="1" i="0" u="none">
                  <a:solidFill>
                    <a:srgbClr val="6600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49" name="Google Shape;649;p72"/>
            <p:cNvSpPr txBox="1"/>
            <p:nvPr/>
          </p:nvSpPr>
          <p:spPr>
            <a:xfrm>
              <a:off x="1680" y="1794"/>
              <a:ext cx="2567" cy="41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9600" b="1" i="0" u="none">
                <a:solidFill>
                  <a:srgbClr val="6600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50" name="Google Shape;650;p72"/>
          <p:cNvSpPr txBox="1"/>
          <p:nvPr/>
        </p:nvSpPr>
        <p:spPr>
          <a:xfrm>
            <a:off x="0" y="228600"/>
            <a:ext cx="9144000" cy="1036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4000"/>
              <a:buFont typeface="Times New Roman"/>
              <a:buNone/>
            </a:pPr>
            <a:r>
              <a:rPr lang="en-US" sz="4000" b="1" i="0" u="none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Trẻ đọc  chữ e.</a:t>
            </a:r>
            <a:endParaRPr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71"/>
          <p:cNvSpPr txBox="1"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6" name="Google Shape;616;p71" descr="flower[1][1][1]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0"/>
            <a:ext cx="9144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71" descr="vien thuyen duoi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5410200"/>
            <a:ext cx="44958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71" descr="mat troi 1  goc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0"/>
            <a:ext cx="9144000" cy="205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9" name="Google Shape;619;p71" descr="flower[1][1][1]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0" name="Google Shape;620;p71" descr="flower[1][1][1]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71" descr="Buomba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400000">
            <a:off x="-2572543" y="2953543"/>
            <a:ext cx="6097587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2" name="Google Shape;622;p71" descr="Buomba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400000">
            <a:off x="6095206" y="3029743"/>
            <a:ext cx="6097587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3" name="Google Shape;623;p71"/>
          <p:cNvSpPr txBox="1"/>
          <p:nvPr/>
        </p:nvSpPr>
        <p:spPr>
          <a:xfrm>
            <a:off x="609600" y="1066800"/>
            <a:ext cx="2590800" cy="4756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CC"/>
              </a:buClr>
              <a:buSzPts val="30600"/>
              <a:buFont typeface="Times New Roman"/>
              <a:buNone/>
            </a:pPr>
            <a:r>
              <a:rPr lang="en-US" sz="30600" b="1" dirty="0">
                <a:solidFill>
                  <a:srgbClr val="0000CC"/>
                </a:solidFill>
                <a:latin typeface="Times New Roman"/>
                <a:cs typeface="Times New Roman"/>
                <a:sym typeface="Times New Roman"/>
              </a:rPr>
              <a:t>E</a:t>
            </a:r>
            <a:endParaRPr dirty="0"/>
          </a:p>
        </p:txBody>
      </p:sp>
      <p:sp>
        <p:nvSpPr>
          <p:cNvPr id="624" name="Google Shape;624;p71"/>
          <p:cNvSpPr txBox="1"/>
          <p:nvPr/>
        </p:nvSpPr>
        <p:spPr>
          <a:xfrm>
            <a:off x="3505200" y="1143000"/>
            <a:ext cx="2646362" cy="4708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ts val="30000"/>
              <a:buFont typeface="Arial"/>
              <a:buNone/>
            </a:pPr>
            <a:r>
              <a:rPr lang="en-US" sz="30000" b="1" i="0" u="none" dirty="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dirty="0"/>
          </a:p>
        </p:txBody>
      </p:sp>
      <p:sp>
        <p:nvSpPr>
          <p:cNvPr id="625" name="Google Shape;625;p71"/>
          <p:cNvSpPr txBox="1"/>
          <p:nvPr/>
        </p:nvSpPr>
        <p:spPr>
          <a:xfrm>
            <a:off x="0" y="228600"/>
            <a:ext cx="9144000" cy="1036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4000"/>
              <a:buFont typeface="Times New Roman"/>
              <a:buNone/>
            </a:pPr>
            <a:r>
              <a:rPr lang="en-US" sz="4000" b="1" i="0" u="none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Giới thiệu các kiểu chữ e.</a:t>
            </a:r>
            <a:endParaRPr/>
          </a:p>
        </p:txBody>
      </p:sp>
      <p:pic>
        <p:nvPicPr>
          <p:cNvPr id="626" name="Google Shape;626;p71" descr="0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86600" y="5181600"/>
            <a:ext cx="13716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7" name="Google Shape;627;p71" descr="0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14400" y="5181600"/>
            <a:ext cx="13716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8" name="Google Shape;628;p71" descr="0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86600" y="914400"/>
            <a:ext cx="13716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9" name="Google Shape;629;p71" descr="0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38200" y="838200"/>
            <a:ext cx="13716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0" name="Google Shape;630;p7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019800" y="1524000"/>
            <a:ext cx="4419600" cy="4114800"/>
          </a:xfrm>
          <a:prstGeom prst="rect">
            <a:avLst/>
          </a:prstGeom>
          <a:noFill/>
          <a:ln>
            <a:noFill/>
          </a:ln>
        </p:spPr>
      </p:pic>
      <p:sp>
        <p:nvSpPr>
          <p:cNvPr id="631" name="Google Shape;631;p71"/>
          <p:cNvSpPr txBox="1"/>
          <p:nvPr/>
        </p:nvSpPr>
        <p:spPr>
          <a:xfrm>
            <a:off x="1219200" y="6400800"/>
            <a:ext cx="7162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4000"/>
              <a:buFont typeface="Times New Roman"/>
              <a:buNone/>
            </a:pPr>
            <a:r>
              <a:rPr lang="en-US" sz="4000" b="1" i="0" u="none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Trò chơi:Tìm chữ e XQ lớp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1" i="0" u="none">
              <a:solidFill>
                <a:srgbClr val="FF006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3" grpId="0"/>
      <p:bldP spid="6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" name="Google Shape;686;p75" descr="flower[1][1][1]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7" name="Google Shape;687;p75" descr="flower[1][1][1]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38125" y="6400800"/>
            <a:ext cx="9144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8" name="Google Shape;688;p75" descr="Buom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-2572543" y="2953543"/>
            <a:ext cx="6097587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9" name="Google Shape;689;p75" descr="Buombay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6095206" y="3029743"/>
            <a:ext cx="6097587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690" name="Google Shape;690;p75"/>
          <p:cNvSpPr txBox="1"/>
          <p:nvPr/>
        </p:nvSpPr>
        <p:spPr>
          <a:xfrm>
            <a:off x="-238125" y="304800"/>
            <a:ext cx="9144000" cy="1036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4000"/>
              <a:buFont typeface="Times New Roman"/>
              <a:buNone/>
            </a:pPr>
            <a:r>
              <a:rPr lang="en-US" sz="4000" b="1" i="0" u="none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Giới thiệu và phát âm chữ ê.</a:t>
            </a:r>
            <a:endParaRPr/>
          </a:p>
        </p:txBody>
      </p:sp>
      <p:sp>
        <p:nvSpPr>
          <p:cNvPr id="691" name="Google Shape;691;p75"/>
          <p:cNvSpPr txBox="1"/>
          <p:nvPr/>
        </p:nvSpPr>
        <p:spPr>
          <a:xfrm>
            <a:off x="1981200" y="-304800"/>
            <a:ext cx="4192587" cy="760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49300"/>
              <a:buFont typeface="Arial"/>
              <a:buNone/>
            </a:pPr>
            <a:r>
              <a:rPr lang="vi-VN" sz="49300" b="1" dirty="0">
                <a:solidFill>
                  <a:srgbClr val="6600FF"/>
                </a:solidFill>
              </a:rPr>
              <a:t>ê</a:t>
            </a:r>
            <a:endParaRPr dirty="0"/>
          </a:p>
        </p:txBody>
      </p:sp>
      <p:pic>
        <p:nvPicPr>
          <p:cNvPr id="692" name="Google Shape;692;p75" descr="0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90600" y="5029200"/>
            <a:ext cx="704850" cy="763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3" name="Google Shape;693;p75" descr="0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86600" y="1371600"/>
            <a:ext cx="704850" cy="763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4" name="Google Shape;694;p75" descr="0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86600" y="5257800"/>
            <a:ext cx="704850" cy="76358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5" name="Google Shape;695;p75" descr="0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95400" y="1371600"/>
            <a:ext cx="704850" cy="763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0" name="Google Shape;700;p76" descr="flower[1][1][1]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1" name="Google Shape;701;p76" descr="mat troi 1  go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213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Google Shape;702;p76" descr="flower[1][1][1]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p76" descr="vien thuyen duoi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0" y="5410200"/>
            <a:ext cx="4495800" cy="144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4" name="Google Shape;704;p76" descr="flower[1][1][1][1]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6400800"/>
            <a:ext cx="91440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5" name="Google Shape;705;p76" descr="Buomba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400000">
            <a:off x="-2572543" y="2953543"/>
            <a:ext cx="6097587" cy="952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6" name="Google Shape;706;p76" descr="Buombay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400000">
            <a:off x="6095206" y="2877343"/>
            <a:ext cx="6097587" cy="952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7" name="Google Shape;707;p76"/>
          <p:cNvSpPr txBox="1"/>
          <p:nvPr/>
        </p:nvSpPr>
        <p:spPr>
          <a:xfrm>
            <a:off x="0" y="304800"/>
            <a:ext cx="9144000" cy="1036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66"/>
              </a:buClr>
              <a:buSzPts val="4000"/>
              <a:buFont typeface="Times New Roman"/>
              <a:buNone/>
            </a:pPr>
            <a:r>
              <a:rPr lang="en-US" sz="4000" b="1" i="0" u="none">
                <a:solidFill>
                  <a:srgbClr val="FF006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Trẻ phát âm chữ e, tổ nhóm, cá nhân.</a:t>
            </a:r>
            <a:endParaRPr/>
          </a:p>
        </p:txBody>
      </p:sp>
      <p:pic>
        <p:nvPicPr>
          <p:cNvPr id="708" name="Google Shape;708;p76" descr="0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38200" y="1371600"/>
            <a:ext cx="13716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9" name="Google Shape;709;p76" descr="0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371600" y="4953000"/>
            <a:ext cx="13716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0" name="Google Shape;710;p76" descr="0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10400" y="4876800"/>
            <a:ext cx="1371600" cy="121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1" name="Google Shape;711;p76" descr="0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86600" y="1219200"/>
            <a:ext cx="1371600" cy="1219200"/>
          </a:xfrm>
          <a:prstGeom prst="rect">
            <a:avLst/>
          </a:prstGeom>
          <a:noFill/>
          <a:ln>
            <a:noFill/>
          </a:ln>
        </p:spPr>
      </p:pic>
      <p:sp>
        <p:nvSpPr>
          <p:cNvPr id="712" name="Google Shape;712;p76"/>
          <p:cNvSpPr txBox="1"/>
          <p:nvPr/>
        </p:nvSpPr>
        <p:spPr>
          <a:xfrm>
            <a:off x="2133600" y="-228600"/>
            <a:ext cx="4192587" cy="7605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00FF"/>
              </a:buClr>
              <a:buSzPts val="49300"/>
              <a:buFont typeface="Arial"/>
              <a:buNone/>
            </a:pPr>
            <a:r>
              <a:rPr lang="vi-VN" sz="49300" b="1" dirty="0">
                <a:solidFill>
                  <a:srgbClr val="6600FF"/>
                </a:solidFill>
              </a:rPr>
              <a:t>ê</a:t>
            </a:r>
            <a:endParaRPr dirty="0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7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9_Flow">
  <a:themeElements>
    <a:clrScheme name="9_Flow 1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EC4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iel">
  <a:themeElements>
    <a:clrScheme name="Oriel 1">
      <a:dk1>
        <a:srgbClr val="000000"/>
      </a:dk1>
      <a:lt1>
        <a:srgbClr val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FFFFFF"/>
      </a:accent3>
      <a:accent4>
        <a:srgbClr val="000000"/>
      </a:accent4>
      <a:accent5>
        <a:srgbClr val="FEC3AE"/>
      </a:accent5>
      <a:accent6>
        <a:srgbClr val="6989C4"/>
      </a:accent6>
      <a:hlink>
        <a:srgbClr val="D2611C"/>
      </a:hlink>
      <a:folHlink>
        <a:srgbClr val="3B435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Flow">
  <a:themeElements>
    <a:clrScheme name="1_Flow 1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FFFFFF"/>
      </a:accent3>
      <a:accent4>
        <a:srgbClr val="000000"/>
      </a:accent4>
      <a:accent5>
        <a:srgbClr val="AABBDF"/>
      </a:accent5>
      <a:accent6>
        <a:srgbClr val="008EC4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eme2">
  <a:themeElements>
    <a:clrScheme name="Theme2 3">
      <a:dk1>
        <a:srgbClr val="000000"/>
      </a:dk1>
      <a:lt1>
        <a:srgbClr val="FFFFCC"/>
      </a:lt1>
      <a:dk2>
        <a:srgbClr val="A26D18"/>
      </a:dk2>
      <a:lt2>
        <a:srgbClr val="F9D793"/>
      </a:lt2>
      <a:accent1>
        <a:srgbClr val="FFD05B"/>
      </a:accent1>
      <a:accent2>
        <a:srgbClr val="FEE1A8"/>
      </a:accent2>
      <a:accent3>
        <a:srgbClr val="FFFFE2"/>
      </a:accent3>
      <a:accent4>
        <a:srgbClr val="000000"/>
      </a:accent4>
      <a:accent5>
        <a:srgbClr val="FFE4B5"/>
      </a:accent5>
      <a:accent6>
        <a:srgbClr val="E6CC98"/>
      </a:accent6>
      <a:hlink>
        <a:srgbClr val="FF0000"/>
      </a:hlink>
      <a:folHlink>
        <a:srgbClr val="CC66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Theme1">
  <a:themeElements>
    <a:clrScheme name="2_Theme1 3">
      <a:dk1>
        <a:srgbClr val="000000"/>
      </a:dk1>
      <a:lt1>
        <a:srgbClr val="FFFFCC"/>
      </a:lt1>
      <a:dk2>
        <a:srgbClr val="A26D18"/>
      </a:dk2>
      <a:lt2>
        <a:srgbClr val="F9D793"/>
      </a:lt2>
      <a:accent1>
        <a:srgbClr val="FFD05B"/>
      </a:accent1>
      <a:accent2>
        <a:srgbClr val="FEE1A8"/>
      </a:accent2>
      <a:accent3>
        <a:srgbClr val="FFFFE2"/>
      </a:accent3>
      <a:accent4>
        <a:srgbClr val="000000"/>
      </a:accent4>
      <a:accent5>
        <a:srgbClr val="FFE4B5"/>
      </a:accent5>
      <a:accent6>
        <a:srgbClr val="E6CC98"/>
      </a:accent6>
      <a:hlink>
        <a:srgbClr val="FF0000"/>
      </a:hlink>
      <a:folHlink>
        <a:srgbClr val="CC66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240</Words>
  <Application>Microsoft Office PowerPoint</Application>
  <PresentationFormat>On-screen Show (4:3)</PresentationFormat>
  <Paragraphs>50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</vt:lpstr>
      <vt:lpstr>Calibri</vt:lpstr>
      <vt:lpstr>Century Schoolbook</vt:lpstr>
      <vt:lpstr>Noto Sans Symbols</vt:lpstr>
      <vt:lpstr>Times New Roman</vt:lpstr>
      <vt:lpstr>Constantia</vt:lpstr>
      <vt:lpstr>9_Flow</vt:lpstr>
      <vt:lpstr>Oriel</vt:lpstr>
      <vt:lpstr>1_Flow</vt:lpstr>
      <vt:lpstr>Theme2</vt:lpstr>
      <vt:lpstr>2_Theme1</vt:lpstr>
      <vt:lpstr>PowerPoint Presentation</vt:lpstr>
      <vt:lpstr>PowerPoint Presentation</vt:lpstr>
      <vt:lpstr>Giới thiệu và phát âm chữ e</vt:lpstr>
      <vt:lpstr>Trẻ phát âm chữ e, Tổ,nhóm, cá nhân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6</cp:revision>
  <dcterms:modified xsi:type="dcterms:W3CDTF">2021-05-10T13:39:58Z</dcterms:modified>
</cp:coreProperties>
</file>