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81" r:id="rId3"/>
    <p:sldId id="265" r:id="rId4"/>
    <p:sldId id="282" r:id="rId5"/>
    <p:sldId id="283" r:id="rId6"/>
    <p:sldId id="279" r:id="rId7"/>
    <p:sldId id="280" r:id="rId8"/>
    <p:sldId id="276" r:id="rId9"/>
    <p:sldId id="264" r:id="rId10"/>
    <p:sldId id="262" r:id="rId11"/>
    <p:sldId id="271" r:id="rId12"/>
    <p:sldId id="272" r:id="rId13"/>
    <p:sldId id="270" r:id="rId14"/>
    <p:sldId id="284" r:id="rId15"/>
    <p:sldId id="278" r:id="rId16"/>
    <p:sldId id="287" r:id="rId17"/>
    <p:sldId id="288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FBF64-8101-4DB0-9BEC-1418C9F053D2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5865B-4152-46EE-A4E4-A939227A5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13/3/2025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65A1-5597-426A-9640-28DF0DD43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 descr="LQVH-Thơ-“Nắng-bốn-mùa”.pn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7620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057400" y="304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TX BUÔN HỒ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MẪU GIÁO BÚP SEN HỒNG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6764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Chủ đề nhánh: Những con vật sống dưới 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Thơ “ Rong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”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Huỳnh Thị Bích Trầm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3 –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/2025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5802868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2024 -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2025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Chily cha c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602085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524000" y="1143000"/>
            <a:ext cx="6096000" cy="3962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1524000" y="1676400"/>
            <a:ext cx="6019800" cy="3429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371600" y="457200"/>
            <a:ext cx="6400800" cy="5029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828800" y="838200"/>
            <a:ext cx="5562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6600" y="2438400"/>
            <a:ext cx="4055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j-lt"/>
              </a:rPr>
              <a:t>Cô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cho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trẻ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đọc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thơ</a:t>
            </a:r>
            <a:endParaRPr lang="en-US" sz="40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752600" y="1371600"/>
            <a:ext cx="61494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752600" y="1371600"/>
            <a:ext cx="46746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3: Kết thúc</a:t>
            </a:r>
          </a:p>
          <a:p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Cô cho trẻ đọc lại bài thơ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447800" y="2057400"/>
            <a:ext cx="5638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800080"/>
                </a:solidFill>
                <a:latin typeface=".VnAristote" pitchFamily="34" charset="0"/>
              </a:rPr>
              <a:t>Líp 2 Tuæi 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800080"/>
                </a:solidFill>
                <a:latin typeface=".VnAristote" pitchFamily="34" charset="0"/>
              </a:rPr>
              <a:t>Xin chµo vµ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800080"/>
                </a:solidFill>
                <a:latin typeface=".VnAristote" pitchFamily="34" charset="0"/>
              </a:rPr>
              <a:t> hÑn gÆp l¹i !</a:t>
            </a:r>
          </a:p>
        </p:txBody>
      </p:sp>
      <p:pic>
        <p:nvPicPr>
          <p:cNvPr id="10243" name="Picture 5" descr="attac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600200" y="2209800"/>
            <a:ext cx="5638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4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* Trò </a:t>
            </a:r>
            <a:r>
              <a:rPr lang="vi-VN" altLang="en-US" sz="44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44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Câu cá</a:t>
            </a:r>
            <a:endParaRPr lang="en-US" altLang="en-US" sz="4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ạc kế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0510" y="563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447800" y="2057400"/>
            <a:ext cx="5638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800080"/>
                </a:solidFill>
                <a:latin typeface=".VnAristote" pitchFamily="34" charset="0"/>
              </a:rPr>
              <a:t>Líp 2 Tuæi 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800080"/>
                </a:solidFill>
                <a:latin typeface=".VnAristote" pitchFamily="34" charset="0"/>
              </a:rPr>
              <a:t>Xin chµo vµ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800080"/>
                </a:solidFill>
                <a:latin typeface=".VnAristote" pitchFamily="34" charset="0"/>
              </a:rPr>
              <a:t> hÑn gÆp l¹i !</a:t>
            </a:r>
          </a:p>
        </p:txBody>
      </p:sp>
      <p:pic>
        <p:nvPicPr>
          <p:cNvPr id="10243" name="Picture 5" descr="attac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600200" y="2209800"/>
            <a:ext cx="56388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Xin chào các con và hẹn gặp lại!</a:t>
            </a:r>
          </a:p>
        </p:txBody>
      </p:sp>
      <p:pic>
        <p:nvPicPr>
          <p:cNvPr id="3" name="Nhạc kế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0510" y="563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00200" y="1828800"/>
            <a:ext cx="7165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Hoạt động 1: Ổn định- trò chuyện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4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7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71600" y="2362200"/>
            <a:ext cx="6690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8988" y="609600"/>
            <a:ext cx="4472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</a:rPr>
              <a:t>Có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cô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rong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xanh</a:t>
            </a:r>
            <a:endParaRPr lang="en-US" sz="3600" dirty="0">
              <a:latin typeface="+mj-lt"/>
            </a:endParaRPr>
          </a:p>
          <a:p>
            <a:r>
              <a:rPr lang="en-US" sz="3600" dirty="0" err="1">
                <a:latin typeface="+mj-lt"/>
              </a:rPr>
              <a:t>Đẹp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như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tranh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vẽ</a:t>
            </a:r>
            <a:endParaRPr lang="en-US" sz="3600" dirty="0">
              <a:latin typeface="+mj-lt"/>
            </a:endParaRPr>
          </a:p>
          <a:p>
            <a:r>
              <a:rPr lang="en-US" sz="3600" dirty="0" err="1">
                <a:latin typeface="+mj-lt"/>
              </a:rPr>
              <a:t>Giữa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hồ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nước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trong</a:t>
            </a:r>
            <a:endParaRPr lang="en-US" sz="3600" dirty="0">
              <a:latin typeface="+mj-lt"/>
            </a:endParaRPr>
          </a:p>
          <a:p>
            <a:r>
              <a:rPr lang="en-US" sz="3600" dirty="0" err="1">
                <a:latin typeface="+mj-lt"/>
              </a:rPr>
              <a:t>Nhẹ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nhàng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uấn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lượn</a:t>
            </a:r>
            <a:endParaRPr lang="en-US" sz="3600" dirty="0">
              <a:latin typeface="+mj-lt"/>
            </a:endParaRPr>
          </a:p>
          <a:p>
            <a:r>
              <a:rPr lang="en-US" sz="3600" dirty="0" err="1">
                <a:latin typeface="+mj-lt"/>
              </a:rPr>
              <a:t>Một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đàn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cá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nhỏ</a:t>
            </a:r>
            <a:endParaRPr lang="en-US" sz="3600" dirty="0">
              <a:latin typeface="+mj-lt"/>
            </a:endParaRPr>
          </a:p>
          <a:p>
            <a:r>
              <a:rPr lang="en-US" sz="3600" dirty="0" err="1">
                <a:latin typeface="+mj-lt"/>
              </a:rPr>
              <a:t>Đuôi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đỏ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lụa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hồng</a:t>
            </a:r>
            <a:endParaRPr lang="en-US" sz="3600" dirty="0">
              <a:latin typeface="+mj-lt"/>
            </a:endParaRPr>
          </a:p>
          <a:p>
            <a:r>
              <a:rPr lang="en-US" sz="3600" dirty="0" err="1">
                <a:latin typeface="+mj-lt"/>
              </a:rPr>
              <a:t>Quanh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cô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rong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đẹp</a:t>
            </a:r>
            <a:endParaRPr lang="en-US" sz="3600" dirty="0">
              <a:latin typeface="+mj-lt"/>
            </a:endParaRPr>
          </a:p>
          <a:p>
            <a:r>
              <a:rPr lang="en-US" sz="3600" dirty="0" err="1">
                <a:latin typeface="+mj-lt"/>
              </a:rPr>
              <a:t>Múa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làm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văn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công</a:t>
            </a:r>
            <a:endParaRPr lang="en-US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715000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371600"/>
            <a:ext cx="6633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họa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67000" y="2209800"/>
            <a:ext cx="436529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nhuộm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uấn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5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5" name="TextBox 4"/>
          <p:cNvSpPr txBox="1"/>
          <p:nvPr/>
        </p:nvSpPr>
        <p:spPr>
          <a:xfrm>
            <a:off x="609600" y="42672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9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828800" y="2463225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1295400" y="2098964"/>
            <a:ext cx="6858000" cy="2438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13/3/2025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65A1-5597-426A-9640-28DF0DD43D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373</Words>
  <Application>Microsoft Office PowerPoint</Application>
  <PresentationFormat>On-screen Show (4:3)</PresentationFormat>
  <Paragraphs>96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nk</cp:lastModifiedBy>
  <cp:revision>33</cp:revision>
  <dcterms:created xsi:type="dcterms:W3CDTF">2016-04-26T05:36:04Z</dcterms:created>
  <dcterms:modified xsi:type="dcterms:W3CDTF">2025-04-18T09:17:35Z</dcterms:modified>
</cp:coreProperties>
</file>