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7" r:id="rId3"/>
  </p:sldMasterIdLst>
  <p:notesMasterIdLst>
    <p:notesMasterId r:id="rId10"/>
  </p:notesMasterIdLst>
  <p:handoutMasterIdLst>
    <p:handoutMasterId r:id="rId11"/>
  </p:handoutMasterIdLst>
  <p:sldIdLst>
    <p:sldId id="582" r:id="rId4"/>
    <p:sldId id="670" r:id="rId5"/>
    <p:sldId id="692" r:id="rId6"/>
    <p:sldId id="693" r:id="rId7"/>
    <p:sldId id="696" r:id="rId8"/>
    <p:sldId id="674" r:id="rId9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A3AC"/>
    <a:srgbClr val="E7E0D0"/>
    <a:srgbClr val="54859F"/>
    <a:srgbClr val="55869F"/>
    <a:srgbClr val="DDDDDD"/>
    <a:srgbClr val="7FB1A9"/>
    <a:srgbClr val="567B27"/>
    <a:srgbClr val="FFFFFF"/>
    <a:srgbClr val="22D7DD"/>
    <a:srgbClr val="588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gs" Target="tags/tag7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436">
            <a:off x="6300718" y="-2601021"/>
            <a:ext cx="8977380" cy="55337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436">
            <a:off x="-3474272" y="5204830"/>
            <a:ext cx="8977380" cy="55337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a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337499" y="279742"/>
            <a:ext cx="11517001" cy="62988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6" name="等腰三角形 5"/>
          <p:cNvSpPr>
            <a:spLocks noChangeAspect="1"/>
          </p:cNvSpPr>
          <p:nvPr userDrawn="1"/>
        </p:nvSpPr>
        <p:spPr>
          <a:xfrm flipV="1">
            <a:off x="5916046" y="279742"/>
            <a:ext cx="359906" cy="31028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pag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2000">
        <p15:prstTrans prst="crush"/>
      </p:transition>
    </mc:Choice>
    <mc:Fallback>
      <p:transition spd="slow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756213" y="0"/>
            <a:ext cx="5435788" cy="6858003"/>
          </a:xfrm>
          <a:custGeom>
            <a:avLst/>
            <a:gdLst>
              <a:gd name="connsiteX0" fmla="*/ 2130130 w 5435788"/>
              <a:gd name="connsiteY0" fmla="*/ 0 h 6858002"/>
              <a:gd name="connsiteX1" fmla="*/ 5435788 w 5435788"/>
              <a:gd name="connsiteY1" fmla="*/ 0 h 6858002"/>
              <a:gd name="connsiteX2" fmla="*/ 5435788 w 5435788"/>
              <a:gd name="connsiteY2" fmla="*/ 6858002 h 6858002"/>
              <a:gd name="connsiteX3" fmla="*/ 0 w 5435788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5788" h="6858002">
                <a:moveTo>
                  <a:pt x="2130130" y="0"/>
                </a:moveTo>
                <a:lnTo>
                  <a:pt x="5435788" y="0"/>
                </a:lnTo>
                <a:lnTo>
                  <a:pt x="5435788" y="6858002"/>
                </a:lnTo>
                <a:lnTo>
                  <a:pt x="0" y="6858002"/>
                </a:lnTo>
                <a:close/>
              </a:path>
            </a:pathLst>
          </a:custGeom>
        </p:spPr>
        <p:txBody>
          <a:bodyPr wrap="square" lIns="68580" tIns="34290" rIns="68580" bIns="34290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31000">
                <a:schemeClr val="accent1">
                  <a:lumMod val="5000"/>
                  <a:lumOff val="95000"/>
                  <a:alpha val="19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 advClick="0" advTm="1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3.xml"/><Relationship Id="rId20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13" Type="http://schemas.openxmlformats.org/officeDocument/2006/relationships/tags" Target="../tags/tag4.xml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Arial" panose="020B0604020202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5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2.xml"/><Relationship Id="rId5" Type="http://schemas.openxmlformats.org/officeDocument/2006/relationships/image" Target="../media/image8.png"/><Relationship Id="rId4" Type="http://schemas.openxmlformats.org/officeDocument/2006/relationships/tags" Target="../tags/tag6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537845" y="48260"/>
            <a:ext cx="11296650" cy="6533515"/>
            <a:chOff x="2011" y="2568"/>
            <a:chExt cx="17790" cy="10289"/>
          </a:xfrm>
        </p:grpSpPr>
        <p:sp>
          <p:nvSpPr>
            <p:cNvPr id="31" name="文本框 30"/>
            <p:cNvSpPr txBox="1"/>
            <p:nvPr/>
          </p:nvSpPr>
          <p:spPr>
            <a:xfrm>
              <a:off x="2788" y="2568"/>
              <a:ext cx="15032" cy="16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</a:rPr>
                <a:t>Trường  MG Búp Sen Hồng</a:t>
              </a:r>
              <a:endPara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endParaRPr>
            </a:p>
            <a:p>
              <a:pPr algn="ctr"/>
              <a:endPara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endParaRPr>
            </a:p>
            <a:p>
              <a:pPr algn="ctr"/>
              <a:endPara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endParaRPr>
            </a:p>
            <a:p>
              <a:pPr algn="ctr"/>
              <a:endPara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endParaRPr>
            </a:p>
            <a:p>
              <a:pPr algn="ctr"/>
              <a:endPara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endParaRPr>
            </a:p>
            <a:p>
              <a:pPr algn="ctr"/>
              <a:endPara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011" y="3521"/>
              <a:ext cx="17790" cy="933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  <a:sym typeface="Arial" panose="020B0604020202020204" pitchFamily="34" charset="0"/>
                </a:rPr>
                <a:t>CHÀO MỪNG CÁC CÔ VỀ DỰ GIỜ THĂM LỚP</a:t>
              </a:r>
              <a:endPara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3600" b="1" dirty="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  <a:sym typeface="Arial" panose="020B0604020202020204" pitchFamily="34" charset="0"/>
                </a:rPr>
                <a:t>Chủ đề: Bé yêu cô giáo</a:t>
              </a:r>
              <a:endParaRPr lang="en-US" altLang="zh-CN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3600" b="1" dirty="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  <a:sym typeface="Arial" panose="020B0604020202020204" pitchFamily="34" charset="0"/>
                </a:rPr>
                <a:t>Lĩnh vực: Phát triển thẩm mỹ</a:t>
              </a:r>
              <a:endParaRPr lang="en-US" altLang="zh-CN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3600" b="1" dirty="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  <a:sym typeface="Arial" panose="020B0604020202020204" pitchFamily="34" charset="0"/>
                </a:rPr>
                <a:t>Đề tài: Làm trang phục</a:t>
              </a:r>
              <a:endParaRPr lang="en-US" altLang="zh-CN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3600" b="1" dirty="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  <a:sym typeface="Arial" panose="020B0604020202020204" pitchFamily="34" charset="0"/>
                </a:rPr>
                <a:t>Lớp: Chồi 1</a:t>
              </a:r>
              <a:endParaRPr lang="en-US" altLang="zh-CN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3600" b="1" dirty="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  <a:sym typeface="Arial" panose="020B0604020202020204" pitchFamily="34" charset="0"/>
                </a:rPr>
                <a:t>Ngày dạy: 20/11/2024</a:t>
              </a:r>
              <a:endParaRPr lang="en-US" altLang="zh-CN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charset="0"/>
                  <a:ea typeface="Arial" panose="020B0604020202020204" pitchFamily="34" charset="0"/>
                  <a:cs typeface="Times New Roman" panose="02020603050405020304" charset="0"/>
                  <a:sym typeface="Arial" panose="020B0604020202020204" pitchFamily="34" charset="0"/>
                </a:rPr>
                <a:t>Giáo viên: H Jem Krông</a:t>
              </a:r>
              <a:endPara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Arial" panose="020B0604020202020204" pitchFamily="34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olidFill>
                  <a:srgbClr val="FF0000"/>
                </a:solidFill>
              </a:rPr>
              <a:t>Hoạt động 1: ổn định lớp - hát bài cô  và mẹ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5" name="Content Placeholder 4" descr="HINH NÊN P 8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55345" y="773430"/>
            <a:ext cx="10481310" cy="5895340"/>
          </a:xfrm>
          <a:prstGeom prst="rect">
            <a:avLst/>
          </a:prstGeom>
        </p:spPr>
      </p:pic>
      <p:sp>
        <p:nvSpPr>
          <p:cNvPr id="3" name="Content Placeholder 2"/>
          <p:cNvSpPr/>
          <p:nvPr>
            <p:ph sz="half" idx="1"/>
          </p:nvPr>
        </p:nvSpPr>
        <p:spPr>
          <a:xfrm>
            <a:off x="1129030" y="1070610"/>
            <a:ext cx="5384800" cy="4953000"/>
          </a:xfrm>
        </p:spPr>
        <p:txBody>
          <a:bodyPr/>
          <a:p>
            <a:r>
              <a:rPr lang="en-US"/>
              <a:t>Hát bài “cô và mẹ”</a:t>
            </a:r>
            <a:endParaRPr lang="en-US"/>
          </a:p>
        </p:txBody>
      </p:sp>
      <p:pic>
        <p:nvPicPr>
          <p:cNvPr id="6" name="bai hat cô à mẹ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55090" y="1709420"/>
            <a:ext cx="9614535" cy="461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video ô nhiem môi truong">
            <a:hlinkClick r:id="" action="ppaction://media"/>
          </p:cNvPr>
          <p:cNvPicPr/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9600" y="363855"/>
            <a:ext cx="11128375" cy="6084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Hoạt động 2: Trọng tâm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205" y="1174750"/>
            <a:ext cx="5384800" cy="4953000"/>
          </a:xfrm>
        </p:spPr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8595" y="-358775"/>
            <a:ext cx="5384800" cy="4953000"/>
          </a:xfrm>
        </p:spPr>
        <p:txBody>
          <a:bodyPr/>
          <a:p>
            <a:endParaRPr lang="en-US"/>
          </a:p>
        </p:txBody>
      </p:sp>
      <p:pic>
        <p:nvPicPr>
          <p:cNvPr id="5" name="Co-la-tat-ca-Hoang-Yen-ft-Thao-Vy-ft-Truc-Quy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86120" y="3119120"/>
            <a:ext cx="959485" cy="635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8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Trưng bày sản phẩm</a:t>
            </a:r>
            <a:endParaRPr lang="en-US"/>
          </a:p>
        </p:txBody>
      </p:sp>
      <p:pic>
        <p:nvPicPr>
          <p:cNvPr id="5" name="Content Placeholder 4" descr="HINH NÊN P 8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06500" y="821055"/>
            <a:ext cx="9783445" cy="55035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br>
              <a:rPr lang="en-US" sz="6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6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* Hoạt động 3: Kết thúc hoạt động</a:t>
            </a:r>
            <a:endParaRPr lang="en-US" sz="6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algn="ctr"/>
            <a:endParaRPr lang="en-US" sz="6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6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Xin kính chào và tạm biệt các quý cô</a:t>
            </a:r>
            <a:endParaRPr lang="en-US" sz="6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</p:tagLst>
</file>

<file path=ppt/tags/tag7.xml><?xml version="1.0" encoding="utf-8"?>
<p:tagLst xmlns:p="http://schemas.openxmlformats.org/presentationml/2006/main">
  <p:tag name="KSO_WM_DOC_GUID" val="{7d311b73-f9d3-4b91-b6f8-c98d9cfd796f}"/>
</p:tagLst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自定义 1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</Words>
  <Application>WPS Slides</Application>
  <PresentationFormat>宽屏</PresentationFormat>
  <Paragraphs>27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</vt:i4>
      </vt:variant>
    </vt:vector>
  </HeadingPairs>
  <TitlesOfParts>
    <vt:vector size="14" baseType="lpstr">
      <vt:lpstr>Arial</vt:lpstr>
      <vt:lpstr>SimSun</vt:lpstr>
      <vt:lpstr>Wingdings</vt:lpstr>
      <vt:lpstr>Times New Roman</vt:lpstr>
      <vt:lpstr>Microsoft YaHei</vt:lpstr>
      <vt:lpstr>Arial Unicode MS</vt:lpstr>
      <vt:lpstr>Office Theme</vt:lpstr>
      <vt:lpstr>Green Color</vt:lpstr>
      <vt:lpstr>PowerPoint 演示文稿</vt:lpstr>
      <vt:lpstr>Hoạt động 1: ổn định lớp - hát bài cô  và mẹ</vt:lpstr>
      <vt:lpstr>PowerPoint 演示文稿</vt:lpstr>
      <vt:lpstr>Hoạt động 2: Trọng tâm</vt:lpstr>
      <vt:lpstr>Trưng bày sản phẩm</vt:lpstr>
      <vt:lpstr> * Hoạt động 3: Kết thúc hoạt động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HP</cp:lastModifiedBy>
  <cp:revision>1323</cp:revision>
  <dcterms:created xsi:type="dcterms:W3CDTF">2018-03-01T02:03:00Z</dcterms:created>
  <dcterms:modified xsi:type="dcterms:W3CDTF">2025-04-18T06:06:10Z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1033-12.2.0.20795</vt:lpwstr>
  </property>
  <property fmtid="{D5CDD505-2E9C-101B-9397-08002B2CF9AE}" pid="3" name="KSORubyTemplateID">
    <vt:lpwstr>2</vt:lpwstr>
  </property>
  <property fmtid="{D5CDD505-2E9C-101B-9397-08002B2CF9AE}" pid="4" name="ICV">
    <vt:lpwstr>E7775BA6FBC4426BAF46918B1967C602_13</vt:lpwstr>
  </property>
</Properties>
</file>