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mp3" ContentType="audio/mp3"/>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6" r:id="rId4"/>
    <p:sldId id="323" r:id="rId5"/>
    <p:sldId id="287" r:id="rId6"/>
    <p:sldId id="289" r:id="rId7"/>
    <p:sldId id="290" r:id="rId8"/>
    <p:sldId id="293" r:id="rId9"/>
    <p:sldId id="292" r:id="rId10"/>
    <p:sldId id="295" r:id="rId11"/>
    <p:sldId id="297" r:id="rId12"/>
    <p:sldId id="298" r:id="rId13"/>
    <p:sldId id="321" r:id="rId14"/>
    <p:sldId id="300" r:id="rId15"/>
    <p:sldId id="301" r:id="rId16"/>
    <p:sldId id="302" r:id="rId17"/>
    <p:sldId id="304" r:id="rId18"/>
    <p:sldId id="306" r:id="rId19"/>
    <p:sldId id="308" r:id="rId20"/>
    <p:sldId id="310" r:id="rId21"/>
    <p:sldId id="328" r:id="rId22"/>
    <p:sldId id="313" r:id="rId23"/>
    <p:sldId id="324" r:id="rId24"/>
    <p:sldId id="325" r:id="rId25"/>
    <p:sldId id="326" r:id="rId26"/>
    <p:sldId id="329" r:id="rId27"/>
    <p:sldId id="330" r:id="rId28"/>
  </p:sldIdLst>
  <p:sldSz cx="122523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492" y="-78"/>
      </p:cViewPr>
      <p:guideLst>
        <p:guide orient="horz" pos="2160"/>
        <p:guide pos="38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8925" y="2130426"/>
            <a:ext cx="1041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37849" y="3886200"/>
            <a:ext cx="857662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2936" y="274639"/>
            <a:ext cx="275677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2616" y="274639"/>
            <a:ext cx="8066114"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12436C8-F0E6-47DD-8056-0DD47E15307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7849" y="4406901"/>
            <a:ext cx="10414476"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7849" y="2906713"/>
            <a:ext cx="1041447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12436C8-F0E6-47DD-8056-0DD47E15307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2616" y="1600201"/>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228265" y="1600201"/>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12436C8-F0E6-47DD-8056-0DD47E15307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2616" y="1535113"/>
            <a:ext cx="541357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12616" y="2174875"/>
            <a:ext cx="54135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224012" y="1535113"/>
            <a:ext cx="54156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224012" y="2174875"/>
            <a:ext cx="54156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12436C8-F0E6-47DD-8056-0DD47E15307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2436C8-F0E6-47DD-8056-0DD47E15307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436C8-F0E6-47DD-8056-0DD47E15307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17" y="273050"/>
            <a:ext cx="403093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90319" y="273051"/>
            <a:ext cx="684939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12617" y="1435101"/>
            <a:ext cx="403093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12436C8-F0E6-47DD-8056-0DD47E15307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01541" y="4800600"/>
            <a:ext cx="73513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401541" y="612775"/>
            <a:ext cx="73513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01541" y="5367338"/>
            <a:ext cx="73513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12436C8-F0E6-47DD-8056-0DD47E15307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043E-1421-465E-AF02-32FBFD950DB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16" y="274638"/>
            <a:ext cx="1102709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2616" y="1600201"/>
            <a:ext cx="11027093"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12616" y="6356351"/>
            <a:ext cx="28588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436C8-F0E6-47DD-8056-0DD47E153071}" type="datetimeFigureOut">
              <a:rPr lang="en-US" smtClean="0"/>
            </a:fld>
            <a:endParaRPr lang="en-US"/>
          </a:p>
        </p:txBody>
      </p:sp>
      <p:sp>
        <p:nvSpPr>
          <p:cNvPr id="5" name="Footer Placeholder 4"/>
          <p:cNvSpPr>
            <a:spLocks noGrp="1"/>
          </p:cNvSpPr>
          <p:nvPr>
            <p:ph type="ftr" sz="quarter" idx="3"/>
          </p:nvPr>
        </p:nvSpPr>
        <p:spPr>
          <a:xfrm>
            <a:off x="4186211" y="6356351"/>
            <a:ext cx="38799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0833" y="6356351"/>
            <a:ext cx="285887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F043E-1421-465E-AF02-32FBFD950DB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5.mp3"/><Relationship Id="rId1" Type="http://schemas.openxmlformats.org/officeDocument/2006/relationships/audio" Target="../media/media5.mp3"/></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GIF"/></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image" Target="../media/image14.png"/><Relationship Id="rId5" Type="http://schemas.microsoft.com/office/2007/relationships/media" Target="../media/media7.m4a"/><Relationship Id="rId4" Type="http://schemas.openxmlformats.org/officeDocument/2006/relationships/audio" Target="NULL" TargetMode="External"/><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3.wav"/><Relationship Id="rId7" Type="http://schemas.openxmlformats.org/officeDocument/2006/relationships/image" Target="../media/image14.png"/><Relationship Id="rId6" Type="http://schemas.microsoft.com/office/2007/relationships/media" Target="../media/media8.m4a"/><Relationship Id="rId5" Type="http://schemas.openxmlformats.org/officeDocument/2006/relationships/audio" Target="NULL" TargetMode="Externa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slideLayout" Target="../slideLayouts/slideLayout7.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GIF"/><Relationship Id="rId1" Type="http://schemas.openxmlformats.org/officeDocument/2006/relationships/image" Target="../media/image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9.mp3"/><Relationship Id="rId1" Type="http://schemas.openxmlformats.org/officeDocument/2006/relationships/audio" Target="../media/media9.mp3"/></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6.GIF"/><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6.GIF"/><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4" name="Rectangle 13"/>
          <p:cNvSpPr txBox="1">
            <a:spLocks noChangeArrowheads="1"/>
          </p:cNvSpPr>
          <p:nvPr/>
        </p:nvSpPr>
        <p:spPr>
          <a:xfrm>
            <a:off x="0" y="0"/>
            <a:ext cx="12252325" cy="6858000"/>
          </a:xfrm>
          <a:prstGeom prst="rect">
            <a:avLst/>
          </a:prstGeom>
          <a:ln>
            <a:solidFill>
              <a:schemeClr val="bg1"/>
            </a:solidFill>
            <a:miter lim="800000"/>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110" b="1" dirty="0" smtClean="0">
                <a:solidFill>
                  <a:srgbClr val="0066FF"/>
                </a:solidFill>
                <a:latin typeface="Times New Roman" panose="02020603050405020304" pitchFamily="18" charset="0"/>
                <a:cs typeface="Times New Roman" panose="02020603050405020304" pitchFamily="18" charset="0"/>
              </a:rPr>
              <a:t>TRƯỜNG MẪU GIÁO BÚP SEN HỒNG</a:t>
            </a:r>
            <a:br>
              <a:rPr lang="en-US" altLang="en-US" sz="3555" b="1" dirty="0" smtClean="0">
                <a:solidFill>
                  <a:srgbClr val="0066FF"/>
                </a:solidFill>
                <a:latin typeface="Times New Roman" panose="02020603050405020304" pitchFamily="18" charset="0"/>
                <a:cs typeface="Times New Roman" panose="02020603050405020304" pitchFamily="18" charset="0"/>
              </a:rPr>
            </a:br>
            <a:br>
              <a:rPr lang="en-US" altLang="en-US" sz="5110" b="1" dirty="0" smtClean="0">
                <a:solidFill>
                  <a:srgbClr val="6600FF"/>
                </a:solidFill>
                <a:latin typeface="Times New Roman" panose="02020603050405020304" pitchFamily="18" charset="0"/>
                <a:cs typeface="Times New Roman" panose="02020603050405020304" pitchFamily="18" charset="0"/>
              </a:rPr>
            </a:br>
            <a:r>
              <a:rPr lang="en-US" altLang="en-US" sz="3600" b="1" dirty="0" smtClean="0">
                <a:solidFill>
                  <a:srgbClr val="FF3300"/>
                </a:solidFill>
                <a:latin typeface="Times New Roman" panose="02020603050405020304" pitchFamily="18" charset="0"/>
                <a:cs typeface="Times New Roman" panose="02020603050405020304" pitchFamily="18" charset="0"/>
              </a:rPr>
              <a:t>LĨNH VỰC PHÁT TRIỂN NHẬN THỨC</a:t>
            </a:r>
            <a:br>
              <a:rPr lang="en-US" altLang="en-US" sz="3600" b="1" dirty="0" smtClean="0">
                <a:solidFill>
                  <a:srgbClr val="FF3300"/>
                </a:solidFill>
                <a:latin typeface="Times New Roman" panose="02020603050405020304" pitchFamily="18" charset="0"/>
                <a:cs typeface="Times New Roman" panose="02020603050405020304" pitchFamily="18" charset="0"/>
              </a:rPr>
            </a:br>
            <a:r>
              <a:rPr lang="en-US" altLang="en-US" sz="3200" b="1" dirty="0" smtClean="0">
                <a:solidFill>
                  <a:srgbClr val="FF3300"/>
                </a:solidFill>
                <a:latin typeface="Times New Roman" panose="02020603050405020304" pitchFamily="18" charset="0"/>
                <a:cs typeface="Times New Roman" panose="02020603050405020304" pitchFamily="18" charset="0"/>
              </a:rPr>
              <a:t>ĐẾM </a:t>
            </a:r>
            <a:r>
              <a:rPr lang="en-US" altLang="en-US" sz="3200" b="1" smtClean="0">
                <a:solidFill>
                  <a:srgbClr val="FF3300"/>
                </a:solidFill>
                <a:latin typeface="Times New Roman" panose="02020603050405020304" pitchFamily="18" charset="0"/>
                <a:cs typeface="Times New Roman" panose="02020603050405020304" pitchFamily="18" charset="0"/>
              </a:rPr>
              <a:t>ĐẾN 4, </a:t>
            </a:r>
            <a:r>
              <a:rPr lang="en-US" altLang="en-US" sz="3200" b="1" dirty="0" smtClean="0">
                <a:solidFill>
                  <a:srgbClr val="FF3300"/>
                </a:solidFill>
                <a:latin typeface="Times New Roman" panose="02020603050405020304" pitchFamily="18" charset="0"/>
                <a:cs typeface="Times New Roman" panose="02020603050405020304" pitchFamily="18" charset="0"/>
              </a:rPr>
              <a:t>NHẬN BIẾT SỐ LƯỢNG TRONG PHẠM VI 4</a:t>
            </a:r>
            <a:endParaRPr lang="en-US" altLang="en-US" sz="3200" b="1" dirty="0" smtClean="0">
              <a:solidFill>
                <a:srgbClr val="FF3300"/>
              </a:solidFill>
              <a:latin typeface="Times New Roman" panose="02020603050405020304" pitchFamily="18" charset="0"/>
              <a:cs typeface="Times New Roman" panose="02020603050405020304" pitchFamily="18" charset="0"/>
            </a:endParaRPr>
          </a:p>
          <a:p>
            <a:pPr>
              <a:defRPr/>
            </a:pPr>
            <a:r>
              <a:rPr lang="en-US" altLang="en-US" sz="3200" b="1" dirty="0" smtClean="0">
                <a:solidFill>
                  <a:srgbClr val="FF3300"/>
                </a:solidFill>
                <a:latin typeface="Times New Roman" panose="02020603050405020304" pitchFamily="18" charset="0"/>
                <a:cs typeface="Times New Roman" panose="02020603050405020304" pitchFamily="18" charset="0"/>
              </a:rPr>
              <a:t>NHẬN BIẾT SỐ 4</a:t>
            </a:r>
            <a:br>
              <a:rPr lang="en-US" altLang="en-US" sz="3200" b="1" dirty="0" smtClean="0">
                <a:solidFill>
                  <a:srgbClr val="006600"/>
                </a:solidFill>
                <a:latin typeface="Times New Roman" panose="02020603050405020304" pitchFamily="18" charset="0"/>
                <a:cs typeface="Times New Roman" panose="02020603050405020304" pitchFamily="18" charset="0"/>
              </a:rPr>
            </a:br>
            <a:r>
              <a:rPr lang="en-US" altLang="en-US" sz="3110" b="1" i="1" dirty="0" smtClean="0">
                <a:solidFill>
                  <a:srgbClr val="006600"/>
                </a:solidFill>
                <a:latin typeface="Times New Roman" panose="02020603050405020304" pitchFamily="18" charset="0"/>
                <a:cs typeface="Times New Roman" panose="02020603050405020304" pitchFamily="18" charset="0"/>
              </a:rPr>
              <a:t>GV: CAO THỊ SINH</a:t>
            </a:r>
            <a:br>
              <a:rPr lang="en-US" altLang="en-US" sz="3110" b="1" i="1" dirty="0" smtClean="0">
                <a:solidFill>
                  <a:srgbClr val="006600"/>
                </a:solidFill>
                <a:latin typeface="Times New Roman" panose="02020603050405020304" pitchFamily="18" charset="0"/>
                <a:cs typeface="Times New Roman" panose="02020603050405020304" pitchFamily="18" charset="0"/>
              </a:rPr>
            </a:br>
            <a:r>
              <a:rPr lang="en-US" altLang="en-US" sz="3110" b="1" i="1" dirty="0" err="1" smtClean="0">
                <a:solidFill>
                  <a:srgbClr val="006600"/>
                </a:solidFill>
                <a:latin typeface="Times New Roman" panose="02020603050405020304" pitchFamily="18" charset="0"/>
                <a:cs typeface="Times New Roman" panose="02020603050405020304" pitchFamily="18" charset="0"/>
              </a:rPr>
              <a:t>Lớp</a:t>
            </a:r>
            <a:r>
              <a:rPr lang="en-US" altLang="en-US" sz="3110" b="1" i="1" dirty="0" smtClean="0">
                <a:solidFill>
                  <a:srgbClr val="006600"/>
                </a:solidFill>
                <a:latin typeface="Times New Roman" panose="02020603050405020304" pitchFamily="18" charset="0"/>
                <a:cs typeface="Times New Roman" panose="02020603050405020304" pitchFamily="18" charset="0"/>
              </a:rPr>
              <a:t>: </a:t>
            </a:r>
            <a:r>
              <a:rPr lang="en-US" altLang="en-US" sz="3110" b="1" i="1" dirty="0" err="1" smtClean="0">
                <a:solidFill>
                  <a:srgbClr val="006600"/>
                </a:solidFill>
                <a:latin typeface="Times New Roman" panose="02020603050405020304" pitchFamily="18" charset="0"/>
                <a:cs typeface="Times New Roman" panose="02020603050405020304" pitchFamily="18" charset="0"/>
              </a:rPr>
              <a:t>Chồi</a:t>
            </a:r>
            <a:r>
              <a:rPr lang="en-US" altLang="en-US" sz="3110" b="1" i="1" dirty="0" smtClean="0">
                <a:solidFill>
                  <a:srgbClr val="006600"/>
                </a:solidFill>
                <a:latin typeface="Times New Roman" panose="02020603050405020304" pitchFamily="18" charset="0"/>
                <a:cs typeface="Times New Roman" panose="02020603050405020304" pitchFamily="18" charset="0"/>
              </a:rPr>
              <a:t> 1</a:t>
            </a:r>
            <a:endParaRPr lang="en-US" altLang="en-US" sz="3555" b="1" i="1" dirty="0">
              <a:solidFill>
                <a:srgbClr val="0066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7" y="3352799"/>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8"/>
                                        </p:tgtEl>
                                      </p:cBhvr>
                                    </p:animEffect>
                                    <p:animScale>
                                      <p:cBhvr>
                                        <p:cTn id="4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1" action="ppaction://hlinksldjump"/>
          </p:cNvPr>
          <p:cNvSpPr txBox="1"/>
          <p:nvPr/>
        </p:nvSpPr>
        <p:spPr>
          <a:xfrm>
            <a:off x="5057906" y="3354578"/>
            <a:ext cx="1524000" cy="2646878"/>
          </a:xfrm>
          <a:prstGeom prst="rect">
            <a:avLst/>
          </a:prstGeom>
          <a:noFill/>
        </p:spPr>
        <p:txBody>
          <a:bodyPr wrap="square" rtlCol="0">
            <a:spAutoFit/>
          </a:bodyPr>
          <a:lstStyle/>
          <a:p>
            <a:r>
              <a:rPr lang="en-US" sz="16600" b="1" dirty="0" smtClean="0">
                <a:solidFill>
                  <a:srgbClr val="FF0000"/>
                </a:solidFill>
                <a:latin typeface="Times New Roman" panose="02020603050405020304" pitchFamily="18" charset="0"/>
                <a:cs typeface="Times New Roman" panose="02020603050405020304" pitchFamily="18" charset="0"/>
              </a:rPr>
              <a:t>4</a:t>
            </a:r>
            <a:endParaRPr lang="en-US" sz="16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25962" y="685800"/>
            <a:ext cx="1249060" cy="2646878"/>
          </a:xfrm>
          <a:prstGeom prst="rect">
            <a:avLst/>
          </a:prstGeom>
        </p:spPr>
        <p:txBody>
          <a:bodyPr wrap="none">
            <a:spAutoFit/>
          </a:bodyPr>
          <a:lstStyle/>
          <a:p>
            <a:r>
              <a:rPr lang="en-US" sz="16600" b="1" dirty="0" smtClean="0">
                <a:solidFill>
                  <a:srgbClr val="0070C0"/>
                </a:solidFill>
                <a:latin typeface="Times New Roman" panose="02020603050405020304" pitchFamily="18" charset="0"/>
                <a:cs typeface="Times New Roman" panose="02020603050405020304" pitchFamily="18" charset="0"/>
              </a:rPr>
              <a:t>3</a:t>
            </a:r>
            <a:endParaRPr lang="en-US" sz="16600"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573962" y="2743200"/>
            <a:ext cx="1249060" cy="2646878"/>
          </a:xfrm>
          <a:prstGeom prst="rect">
            <a:avLst/>
          </a:prstGeom>
        </p:spPr>
        <p:txBody>
          <a:bodyPr wrap="none">
            <a:spAutoFit/>
          </a:bodyPr>
          <a:lstStyle/>
          <a:p>
            <a:r>
              <a:rPr lang="en-US" sz="16600" b="1" dirty="0" smtClean="0">
                <a:solidFill>
                  <a:srgbClr val="7030A0"/>
                </a:solidFill>
                <a:latin typeface="Times New Roman" panose="02020603050405020304" pitchFamily="18" charset="0"/>
                <a:cs typeface="Times New Roman" panose="02020603050405020304" pitchFamily="18" charset="0"/>
              </a:rPr>
              <a:t>2</a:t>
            </a:r>
            <a:endParaRPr lang="en-US" sz="16600" b="1" dirty="0">
              <a:solidFill>
                <a:srgbClr val="7030A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87562" y="2667000"/>
            <a:ext cx="1069524" cy="2215991"/>
          </a:xfrm>
          <a:prstGeom prst="rect">
            <a:avLst/>
          </a:prstGeom>
        </p:spPr>
        <p:txBody>
          <a:bodyPr wrap="none">
            <a:spAutoFit/>
          </a:bodyPr>
          <a:lstStyle/>
          <a:p>
            <a:r>
              <a:rPr lang="en-US" sz="13800" b="1" dirty="0" smtClean="0">
                <a:solidFill>
                  <a:srgbClr val="92D050"/>
                </a:solidFill>
                <a:latin typeface="Times New Roman" panose="02020603050405020304" pitchFamily="18" charset="0"/>
                <a:cs typeface="Times New Roman" panose="02020603050405020304" pitchFamily="18" charset="0"/>
              </a:rPr>
              <a:t>1</a:t>
            </a:r>
            <a:endParaRPr lang="en-US" sz="13800" b="1" dirty="0">
              <a:solidFill>
                <a:srgbClr val="92D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62" y="76200"/>
            <a:ext cx="2668456" cy="6447919"/>
          </a:xfrm>
          <a:prstGeom prst="rect">
            <a:avLst/>
          </a:prstGeom>
          <a:noFill/>
        </p:spPr>
        <p:txBody>
          <a:bodyPr wrap="square" rtlCol="0">
            <a:spAutoFit/>
          </a:bodyPr>
          <a:lstStyle/>
          <a:p>
            <a:r>
              <a:rPr lang="en-US" sz="41300" b="1" dirty="0" smtClean="0">
                <a:solidFill>
                  <a:srgbClr val="FF0000"/>
                </a:solidFill>
                <a:latin typeface="Times New Roman" panose="02020603050405020304" pitchFamily="18" charset="0"/>
                <a:cs typeface="Times New Roman" panose="02020603050405020304" pitchFamily="18" charset="0"/>
              </a:rPr>
              <a:t>4</a:t>
            </a:r>
            <a:endParaRPr lang="en-US" sz="413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62" y="76200"/>
            <a:ext cx="2668456" cy="6447919"/>
          </a:xfrm>
          <a:prstGeom prst="rect">
            <a:avLst/>
          </a:prstGeom>
          <a:noFill/>
        </p:spPr>
        <p:txBody>
          <a:bodyPr wrap="square" rtlCol="0">
            <a:spAutoFit/>
          </a:bodyPr>
          <a:lstStyle/>
          <a:p>
            <a:r>
              <a:rPr lang="en-US" sz="41300" b="1" dirty="0" smtClean="0">
                <a:solidFill>
                  <a:srgbClr val="FF0000"/>
                </a:solidFill>
                <a:latin typeface="Times New Roman" panose="02020603050405020304" pitchFamily="18" charset="0"/>
                <a:cs typeface="Times New Roman" panose="02020603050405020304" pitchFamily="18" charset="0"/>
              </a:rPr>
              <a:t>4</a:t>
            </a:r>
            <a:endParaRPr lang="en-US" sz="413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7" y="3352799"/>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
        <p:nvSpPr>
          <p:cNvPr id="2" name="Rectangle 1"/>
          <p:cNvSpPr/>
          <p:nvPr/>
        </p:nvSpPr>
        <p:spPr>
          <a:xfrm>
            <a:off x="10279061" y="1136808"/>
            <a:ext cx="1143119" cy="2215991"/>
          </a:xfrm>
          <a:prstGeom prst="rect">
            <a:avLst/>
          </a:prstGeom>
        </p:spPr>
        <p:txBody>
          <a:bodyPr wrap="square">
            <a:spAutoFit/>
          </a:bodyPr>
          <a:lstStyle/>
          <a:p>
            <a:r>
              <a:rPr lang="en-US" sz="13800" b="1" dirty="0">
                <a:solidFill>
                  <a:srgbClr val="FF0000"/>
                </a:solidFill>
                <a:latin typeface="Times New Roman" panose="02020603050405020304" pitchFamily="18" charset="0"/>
                <a:cs typeface="Times New Roman" panose="02020603050405020304" pitchFamily="18" charset="0"/>
              </a:rPr>
              <a:t>4</a:t>
            </a:r>
            <a:endParaRPr lang="en-US" sz="13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352656" y="3329139"/>
            <a:ext cx="1069524" cy="2215991"/>
          </a:xfrm>
          <a:prstGeom prst="rect">
            <a:avLst/>
          </a:prstGeom>
        </p:spPr>
        <p:txBody>
          <a:bodyPr wrap="none">
            <a:spAutoFit/>
          </a:bodyPr>
          <a:lstStyle/>
          <a:p>
            <a:r>
              <a:rPr lang="en-US" sz="13800" b="1" dirty="0">
                <a:solidFill>
                  <a:srgbClr val="FF0000"/>
                </a:solidFill>
                <a:latin typeface="Times New Roman" panose="02020603050405020304" pitchFamily="18" charset="0"/>
                <a:cs typeface="Times New Roman" panose="02020603050405020304" pitchFamily="18" charset="0"/>
              </a:rPr>
              <a:t>4</a:t>
            </a:r>
            <a:endParaRPr lang="en-US" sz="13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35562" y="1353084"/>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7" y="3352799"/>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074" y="3565598"/>
            <a:ext cx="2619375" cy="1743075"/>
          </a:xfrm>
          <a:prstGeom prst="rect">
            <a:avLst/>
          </a:prstGeom>
        </p:spPr>
      </p:pic>
      <p:sp>
        <p:nvSpPr>
          <p:cNvPr id="2" name="Rectangle 1"/>
          <p:cNvSpPr/>
          <p:nvPr/>
        </p:nvSpPr>
        <p:spPr>
          <a:xfrm>
            <a:off x="10279061" y="1136808"/>
            <a:ext cx="1143119" cy="2215991"/>
          </a:xfrm>
          <a:prstGeom prst="rect">
            <a:avLst/>
          </a:prstGeom>
        </p:spPr>
        <p:txBody>
          <a:bodyPr wrap="square">
            <a:spAutoFit/>
          </a:bodyPr>
          <a:lstStyle/>
          <a:p>
            <a:r>
              <a:rPr lang="en-US" sz="13800" b="1" dirty="0">
                <a:solidFill>
                  <a:srgbClr val="FF0000"/>
                </a:solidFill>
                <a:latin typeface="Times New Roman" panose="02020603050405020304" pitchFamily="18" charset="0"/>
                <a:cs typeface="Times New Roman" panose="02020603050405020304" pitchFamily="18" charset="0"/>
              </a:rPr>
              <a:t>4</a:t>
            </a:r>
            <a:endParaRPr lang="en-US" sz="13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352656" y="3329139"/>
            <a:ext cx="1069524" cy="2215991"/>
          </a:xfrm>
          <a:prstGeom prst="rect">
            <a:avLst/>
          </a:prstGeom>
        </p:spPr>
        <p:txBody>
          <a:bodyPr wrap="none">
            <a:spAutoFit/>
          </a:bodyPr>
          <a:lstStyle/>
          <a:p>
            <a:r>
              <a:rPr lang="en-US" sz="13800" b="1" dirty="0">
                <a:solidFill>
                  <a:srgbClr val="FF0000"/>
                </a:solidFill>
                <a:latin typeface="Times New Roman" panose="02020603050405020304" pitchFamily="18" charset="0"/>
                <a:cs typeface="Times New Roman" panose="02020603050405020304" pitchFamily="18" charset="0"/>
              </a:rPr>
              <a:t>4</a:t>
            </a:r>
            <a:endParaRPr lang="en-US" sz="13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a-Con-Buom-Vang-Xuan-Mai.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821363"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3871" y="0"/>
            <a:ext cx="10780539" cy="655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p:cNvSpPr txBox="1">
            <a:spLocks noChangeArrowheads="1"/>
          </p:cNvSpPr>
          <p:nvPr/>
        </p:nvSpPr>
        <p:spPr bwMode="auto">
          <a:xfrm>
            <a:off x="1669118" y="2449849"/>
            <a:ext cx="9204835" cy="28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57" tIns="45832" rIns="91657" bIns="45832" numCol="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7200" b="1" dirty="0" err="1">
                <a:solidFill>
                  <a:srgbClr val="FF0000"/>
                </a:solidFill>
                <a:latin typeface="Times New Roman" panose="02020603050405020304" pitchFamily="18" charset="0"/>
              </a:rPr>
              <a:t>Trò</a:t>
            </a:r>
            <a:r>
              <a:rPr lang="en-US" altLang="en-US" sz="7200" b="1" dirty="0">
                <a:solidFill>
                  <a:srgbClr val="FF0000"/>
                </a:solidFill>
                <a:latin typeface="Times New Roman" panose="02020603050405020304" pitchFamily="18" charset="0"/>
              </a:rPr>
              <a:t> </a:t>
            </a:r>
            <a:r>
              <a:rPr lang="en-US" altLang="en-US" sz="7200" b="1" dirty="0" err="1">
                <a:solidFill>
                  <a:srgbClr val="FF0000"/>
                </a:solidFill>
                <a:latin typeface="Times New Roman" panose="02020603050405020304" pitchFamily="18" charset="0"/>
              </a:rPr>
              <a:t>chơi</a:t>
            </a:r>
            <a:endParaRPr lang="en-US" altLang="en-US" sz="7200" b="1" dirty="0">
              <a:solidFill>
                <a:srgbClr val="FF0000"/>
              </a:solidFill>
              <a:latin typeface="Times New Roman" panose="02020603050405020304" pitchFamily="18" charset="0"/>
            </a:endParaRPr>
          </a:p>
          <a:p>
            <a:pPr algn="ctr" fontAlgn="base">
              <a:spcBef>
                <a:spcPct val="50000"/>
              </a:spcBef>
              <a:spcAft>
                <a:spcPct val="0"/>
              </a:spcAft>
              <a:buFontTx/>
              <a:buNone/>
              <a:defRPr/>
            </a:pPr>
            <a:r>
              <a:rPr lang="en-US" altLang="en-US" sz="7200" b="1" dirty="0" smtClean="0">
                <a:solidFill>
                  <a:srgbClr val="FF0000"/>
                </a:solidFill>
                <a:latin typeface="Times New Roman" panose="02020603050405020304" pitchFamily="18" charset="0"/>
              </a:rPr>
              <a:t>“</a:t>
            </a:r>
            <a:r>
              <a:rPr lang="en-US" altLang="en-US" sz="7200" b="1" dirty="0" err="1" smtClean="0">
                <a:solidFill>
                  <a:srgbClr val="FF0000"/>
                </a:solidFill>
                <a:latin typeface="Times New Roman" panose="02020603050405020304" pitchFamily="18" charset="0"/>
              </a:rPr>
              <a:t>Xúc</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sắc</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vui</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vẻ</a:t>
            </a:r>
            <a:r>
              <a:rPr lang="en-US" altLang="en-US" sz="7200" b="1" i="1" dirty="0" smtClean="0">
                <a:solidFill>
                  <a:srgbClr val="FF0000"/>
                </a:solidFill>
                <a:latin typeface="Times New Roman" panose="02020603050405020304" pitchFamily="18" charset="0"/>
              </a:rPr>
              <a:t>”</a:t>
            </a:r>
            <a:endParaRPr lang="en-US" altLang="en-US" sz="7200" b="1" dirty="0">
              <a:solidFill>
                <a:srgbClr val="FF0000"/>
              </a:solidFill>
              <a:latin typeface="Times New Roman" panose="02020603050405020304" pitchFamily="18" charset="0"/>
            </a:endParaRPr>
          </a:p>
        </p:txBody>
      </p:sp>
      <p:pic>
        <p:nvPicPr>
          <p:cNvPr id="3" name="ChuyenConCaoCaoConCoCoBeat-V.A-3994583.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966735" y="487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Nhac cha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3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3871" y="0"/>
            <a:ext cx="10780539" cy="655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p:cNvSpPr txBox="1">
            <a:spLocks noChangeArrowheads="1"/>
          </p:cNvSpPr>
          <p:nvPr/>
        </p:nvSpPr>
        <p:spPr bwMode="auto">
          <a:xfrm>
            <a:off x="1669118" y="2449849"/>
            <a:ext cx="9204835" cy="28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57" tIns="45832" rIns="91657" bIns="45832" numCol="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7200" b="1" dirty="0" err="1">
                <a:solidFill>
                  <a:srgbClr val="FF0000"/>
                </a:solidFill>
                <a:latin typeface="Times New Roman" panose="02020603050405020304" pitchFamily="18" charset="0"/>
              </a:rPr>
              <a:t>Trò</a:t>
            </a:r>
            <a:r>
              <a:rPr lang="en-US" altLang="en-US" sz="7200" b="1" dirty="0">
                <a:solidFill>
                  <a:srgbClr val="FF0000"/>
                </a:solidFill>
                <a:latin typeface="Times New Roman" panose="02020603050405020304" pitchFamily="18" charset="0"/>
              </a:rPr>
              <a:t> </a:t>
            </a:r>
            <a:r>
              <a:rPr lang="en-US" altLang="en-US" sz="7200" b="1" dirty="0" err="1">
                <a:solidFill>
                  <a:srgbClr val="FF0000"/>
                </a:solidFill>
                <a:latin typeface="Times New Roman" panose="02020603050405020304" pitchFamily="18" charset="0"/>
              </a:rPr>
              <a:t>chơi</a:t>
            </a:r>
            <a:endParaRPr lang="en-US" altLang="en-US" sz="7200" b="1" dirty="0">
              <a:solidFill>
                <a:srgbClr val="FF0000"/>
              </a:solidFill>
              <a:latin typeface="Times New Roman" panose="02020603050405020304" pitchFamily="18" charset="0"/>
            </a:endParaRPr>
          </a:p>
          <a:p>
            <a:pPr algn="ctr" fontAlgn="base">
              <a:spcBef>
                <a:spcPct val="50000"/>
              </a:spcBef>
              <a:spcAft>
                <a:spcPct val="0"/>
              </a:spcAft>
              <a:buFontTx/>
              <a:buNone/>
              <a:defRPr/>
            </a:pPr>
            <a:r>
              <a:rPr lang="en-US" altLang="en-US" sz="7200" b="1" dirty="0" smtClean="0">
                <a:solidFill>
                  <a:srgbClr val="FF0000"/>
                </a:solidFill>
                <a:latin typeface="Times New Roman" panose="02020603050405020304" pitchFamily="18" charset="0"/>
              </a:rPr>
              <a:t>“Con </a:t>
            </a:r>
            <a:r>
              <a:rPr lang="en-US" altLang="en-US" sz="7200" b="1" dirty="0" err="1" smtClean="0">
                <a:solidFill>
                  <a:srgbClr val="FF0000"/>
                </a:solidFill>
                <a:latin typeface="Times New Roman" panose="02020603050405020304" pitchFamily="18" charset="0"/>
              </a:rPr>
              <a:t>số</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bí</a:t>
            </a:r>
            <a:r>
              <a:rPr lang="en-US" altLang="en-US" sz="7200" b="1" dirty="0" smtClean="0">
                <a:solidFill>
                  <a:srgbClr val="FF0000"/>
                </a:solidFill>
                <a:latin typeface="Times New Roman" panose="02020603050405020304" pitchFamily="18" charset="0"/>
              </a:rPr>
              <a:t> </a:t>
            </a:r>
            <a:r>
              <a:rPr lang="en-US" altLang="en-US" sz="7200" b="1" dirty="0" err="1" smtClean="0">
                <a:solidFill>
                  <a:srgbClr val="FF0000"/>
                </a:solidFill>
                <a:latin typeface="Times New Roman" panose="02020603050405020304" pitchFamily="18" charset="0"/>
              </a:rPr>
              <a:t>ẩn</a:t>
            </a:r>
            <a:r>
              <a:rPr lang="en-US" altLang="en-US" sz="7200" b="1" i="1" dirty="0" smtClean="0">
                <a:solidFill>
                  <a:srgbClr val="FF0000"/>
                </a:solidFill>
                <a:latin typeface="Times New Roman" panose="02020603050405020304" pitchFamily="18" charset="0"/>
              </a:rPr>
              <a:t>”</a:t>
            </a:r>
            <a:endParaRPr lang="en-US" altLang="en-US" sz="7200" b="1" dirty="0">
              <a:solidFill>
                <a:srgbClr val="FF0000"/>
              </a:solidFill>
              <a:latin typeface="Times New Roman" panose="02020603050405020304" pitchFamily="18" charset="0"/>
            </a:endParaRPr>
          </a:p>
        </p:txBody>
      </p:sp>
      <p:pic>
        <p:nvPicPr>
          <p:cNvPr id="3" name="KARAOKE Chú Ếch Con, Con Cào Cào, Hai Con Thằn Lằn Con - Nhạc Karaoke Thiếu Nhi Dễ Hát Nhấ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45162" y="53081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Nhac cha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5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ếu bạn đang muốn xử lý tập tin nhanh chóng thì chắc hẳn bạn không muốn bị gián đoạn. Với tính năng Lưu nhanh, mọi thứ sẽ diễn ra một cách suôn sẻ và nhanh chóng nhất có thể. Hãy xem hình ảnh và khám phá thêm về tính năng này nhé!"/>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5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7"/>
          <p:cNvSpPr>
            <a:spLocks noChangeArrowheads="1" noChangeShapeType="1" noTextEdit="1"/>
          </p:cNvSpPr>
          <p:nvPr/>
        </p:nvSpPr>
        <p:spPr bwMode="auto">
          <a:xfrm>
            <a:off x="1531541" y="1676401"/>
            <a:ext cx="7581126" cy="2625725"/>
          </a:xfrm>
          <a:prstGeom prst="rect">
            <a:avLst/>
          </a:prstGeom>
        </p:spPr>
        <p:txBody>
          <a:bodyPr wrap="none" fromWordArt="1">
            <a:prstTxWarp prst="textSlantUp">
              <a:avLst>
                <a:gd name="adj" fmla="val 32056"/>
              </a:avLst>
            </a:prstTxWarp>
          </a:bodyPr>
          <a:lstStyle/>
          <a:p>
            <a:pPr algn="ctr"/>
            <a:r>
              <a:rPr lang="vi-VN" sz="4890" b="1" kern="10" dirty="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rPr>
              <a:t>Trò chơi: </a:t>
            </a:r>
            <a:endParaRPr lang="vi-VN" sz="4890" b="1" kern="10" dirty="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endParaRPr>
          </a:p>
          <a:p>
            <a:pPr algn="ctr"/>
            <a:r>
              <a:rPr lang="en-US" sz="4890" b="1" kern="10" dirty="0" smtClean="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rPr>
              <a:t>Ai </a:t>
            </a:r>
            <a:r>
              <a:rPr lang="en-US" sz="4890" b="1" kern="10" dirty="0" err="1" smtClean="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rPr>
              <a:t>thông</a:t>
            </a:r>
            <a:r>
              <a:rPr lang="en-US" sz="4890" b="1" kern="10" dirty="0" smtClean="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rPr>
              <a:t> minh </a:t>
            </a:r>
            <a:r>
              <a:rPr lang="en-US" sz="4890" b="1" kern="10" dirty="0" err="1" smtClean="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rPr>
              <a:t>hơn</a:t>
            </a:r>
            <a:endParaRPr lang="en-US" sz="4890" b="1" kern="10" dirty="0">
              <a:ln w="9525">
                <a:solidFill>
                  <a:srgbClr val="CC99FF"/>
                </a:solidFill>
                <a:round/>
              </a:ln>
              <a:solidFill>
                <a:srgbClr val="FF0000"/>
              </a:solidFill>
              <a:effectLst>
                <a:outerShdw dist="53882" dir="2700000" algn="ctr" rotWithShape="0">
                  <a:srgbClr val="9999FF">
                    <a:alpha val="79999"/>
                  </a:srgbClr>
                </a:outerShdw>
              </a:effectLst>
              <a:latin typeface="Times New Roman" panose="02020603050405020304"/>
              <a:cs typeface="Times New Roman" panose="02020603050405020304"/>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52325" cy="6858000"/>
          </a:xfrm>
          <a:prstGeom prst="rect">
            <a:avLst/>
          </a:prstGeom>
        </p:spPr>
      </p:pic>
      <p:sp>
        <p:nvSpPr>
          <p:cNvPr id="10" name="Rounded Rectangle 9"/>
          <p:cNvSpPr/>
          <p:nvPr/>
        </p:nvSpPr>
        <p:spPr>
          <a:xfrm>
            <a:off x="6572075" y="2560143"/>
            <a:ext cx="5680250" cy="4258635"/>
          </a:xfrm>
          <a:prstGeom prst="roundRect">
            <a:avLst/>
          </a:prstGeom>
        </p:spPr>
        <p:style>
          <a:lnRef idx="2">
            <a:schemeClr val="accent6"/>
          </a:lnRef>
          <a:fillRef idx="1">
            <a:schemeClr val="lt1"/>
          </a:fillRef>
          <a:effectRef idx="0">
            <a:schemeClr val="accent6"/>
          </a:effectRef>
          <a:fontRef idx="minor">
            <a:schemeClr val="dk1"/>
          </a:fontRef>
        </p:style>
        <p:txBody>
          <a:bodyPr lIns="63697" tIns="31849" rIns="63697" bIns="31849"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1224" y="2156492"/>
            <a:ext cx="2422817" cy="2238290"/>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80995" y="2361810"/>
            <a:ext cx="2422817" cy="223829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407" y="-231616"/>
            <a:ext cx="2052717" cy="163728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520" y="-127077"/>
            <a:ext cx="2052717" cy="163728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1822" y="4580489"/>
            <a:ext cx="2422817" cy="223829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49259" y="4047104"/>
            <a:ext cx="2422817" cy="223829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08378" y="4590294"/>
            <a:ext cx="2422817" cy="2238290"/>
          </a:xfrm>
          <a:prstGeom prst="rect">
            <a:avLst/>
          </a:prstGeom>
        </p:spPr>
      </p:pic>
      <p:pic>
        <p:nvPicPr>
          <p:cNvPr id="18" name="Thỏ">
            <a:hlinkClick r:id="" action="ppaction://media"/>
          </p:cNvPr>
          <p:cNvPicPr>
            <a:picLocks noChangeAspect="1"/>
          </p:cNvPicPr>
          <p:nvPr>
            <a:audioFile r:link="rId4"/>
            <p:extLst>
              <p:ext uri="{DAA4B4D4-6D71-4841-9C94-3DE7FCFB9230}">
                <p14:media xmlns:p14="http://schemas.microsoft.com/office/powerpoint/2010/main" r:embed="rId5">
                  <p14:trim st="165.000000"/>
                </p14:media>
              </p:ext>
            </p:extLst>
          </p:nvPr>
        </p:nvPicPr>
        <p:blipFill>
          <a:blip r:embed="rId6"/>
          <a:stretch>
            <a:fillRect/>
          </a:stretch>
        </p:blipFill>
        <p:spPr>
          <a:xfrm>
            <a:off x="236195" y="171387"/>
            <a:ext cx="429906" cy="415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3"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1.16959E-7 -3.73737E-6 L 0.6017 -0.0303 " pathEditMode="relative" rAng="0" ptsTypes="AA">
                                      <p:cBhvr>
                                        <p:cTn id="10" dur="2000" fill="hold"/>
                                        <p:tgtEl>
                                          <p:spTgt spid="4"/>
                                        </p:tgtEl>
                                        <p:attrNameLst>
                                          <p:attrName>ppt_x</p:attrName>
                                          <p:attrName>ppt_y</p:attrName>
                                        </p:attrNameLst>
                                      </p:cBhvr>
                                      <p:rCtr x="30080" y="-1515"/>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09357E-7 1.61616E-6 L 0.56159 0.04845 " pathEditMode="relative" rAng="0" ptsTypes="AA">
                                      <p:cBhvr>
                                        <p:cTn id="14" dur="2000" fill="hold"/>
                                        <p:tgtEl>
                                          <p:spTgt spid="11"/>
                                        </p:tgtEl>
                                        <p:attrNameLst>
                                          <p:attrName>ppt_x</p:attrName>
                                          <p:attrName>ppt_y</p:attrName>
                                        </p:attrNameLst>
                                      </p:cBhvr>
                                      <p:rCtr x="28079" y="2415"/>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2.39766E-6 -4.19192E-6 L 0.6017 -0.0303 " pathEditMode="relative" rAng="0" ptsTypes="AA">
                                      <p:cBhvr>
                                        <p:cTn id="18" dur="2000" fill="hold"/>
                                        <p:tgtEl>
                                          <p:spTgt spid="12"/>
                                        </p:tgtEl>
                                        <p:attrNameLst>
                                          <p:attrName>ppt_x</p:attrName>
                                          <p:attrName>ppt_y</p:attrName>
                                        </p:attrNameLst>
                                      </p:cBhvr>
                                      <p:rCtr x="30080" y="-1515"/>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4.03509E-6 4.24242E-6 L 0.56159 0.04845 " pathEditMode="relative" rAng="0" ptsTypes="AA">
                                      <p:cBhvr>
                                        <p:cTn id="22" dur="2000" fill="hold"/>
                                        <p:tgtEl>
                                          <p:spTgt spid="13"/>
                                        </p:tgtEl>
                                        <p:attrNameLst>
                                          <p:attrName>ppt_x</p:attrName>
                                          <p:attrName>ppt_y</p:attrName>
                                        </p:attrNameLst>
                                      </p:cBhvr>
                                      <p:rCtr x="28079" y="2415"/>
                                    </p:animMotion>
                                  </p:childTnLst>
                                  <p:subTnLst>
                                    <p:audio>
                                      <p:cMediaNode>
                                        <p:cTn display="0" masterRel="sameClick">
                                          <p:stCondLst>
                                            <p:cond evt="begin" delay="0">
                                              <p:tn val="21"/>
                                            </p:cond>
                                          </p:stCondLst>
                                          <p:endCondLst>
                                            <p:cond evt="onStopAudio" delay="0">
                                              <p:tgtEl>
                                                <p:sldTgt/>
                                              </p:tgtEl>
                                            </p:cond>
                                          </p:endCondLst>
                                        </p:cTn>
                                        <p:tgtEl>
                                          <p:sndTgt r:embed="rId7" name="đúng hay quá.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252325" cy="6858000"/>
          </a:xfrm>
          <a:prstGeom prst="rect">
            <a:avLst/>
          </a:prstGeom>
        </p:spPr>
      </p:pic>
      <p:sp>
        <p:nvSpPr>
          <p:cNvPr id="7" name="Cloud 6"/>
          <p:cNvSpPr/>
          <p:nvPr/>
        </p:nvSpPr>
        <p:spPr>
          <a:xfrm>
            <a:off x="2820157" y="142875"/>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a:r>
              <a:rPr lang="en-US" sz="11600" b="1" dirty="0">
                <a:ln w="22225">
                  <a:solidFill>
                    <a:srgbClr val="FF0000"/>
                  </a:solidFill>
                  <a:prstDash val="solid"/>
                </a:ln>
                <a:solidFill>
                  <a:srgbClr val="FF0000"/>
                </a:solidFill>
              </a:rPr>
              <a:t>2</a:t>
            </a:r>
            <a:endParaRPr lang="en-US" sz="11600" b="1" dirty="0">
              <a:ln w="22225">
                <a:solidFill>
                  <a:srgbClr val="FF0000"/>
                </a:solidFill>
                <a:prstDash val="solid"/>
              </a:ln>
              <a:solidFill>
                <a:srgbClr val="FF0000"/>
              </a:solidFill>
            </a:endParaRPr>
          </a:p>
        </p:txBody>
      </p:sp>
      <p:sp>
        <p:nvSpPr>
          <p:cNvPr id="8" name="Cloud 7"/>
          <p:cNvSpPr/>
          <p:nvPr/>
        </p:nvSpPr>
        <p:spPr>
          <a:xfrm>
            <a:off x="5993851" y="51954"/>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a:r>
              <a:rPr lang="en-US" sz="11600" b="1" dirty="0">
                <a:ln w="22225">
                  <a:solidFill>
                    <a:srgbClr val="FF0000"/>
                  </a:solidFill>
                  <a:prstDash val="solid"/>
                </a:ln>
                <a:solidFill>
                  <a:srgbClr val="FF0000"/>
                </a:solidFill>
              </a:rPr>
              <a:t>3</a:t>
            </a:r>
            <a:endParaRPr lang="en-US" sz="11600" b="1" dirty="0">
              <a:ln w="22225">
                <a:solidFill>
                  <a:srgbClr val="FF0000"/>
                </a:solidFill>
                <a:prstDash val="solid"/>
              </a:ln>
              <a:solidFill>
                <a:srgbClr val="FF0000"/>
              </a:solidFill>
            </a:endParaRPr>
          </a:p>
        </p:txBody>
      </p:sp>
      <p:sp>
        <p:nvSpPr>
          <p:cNvPr id="9" name="Cloud 8"/>
          <p:cNvSpPr/>
          <p:nvPr/>
        </p:nvSpPr>
        <p:spPr>
          <a:xfrm>
            <a:off x="9167545" y="38966"/>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a:r>
              <a:rPr lang="en-US" sz="11600" b="1" dirty="0">
                <a:ln w="22225">
                  <a:solidFill>
                    <a:srgbClr val="FF0000"/>
                  </a:solidFill>
                  <a:prstDash val="solid"/>
                </a:ln>
                <a:solidFill>
                  <a:srgbClr val="FF0000"/>
                </a:solidFill>
              </a:rPr>
              <a:t>4</a:t>
            </a:r>
            <a:endParaRPr lang="en-US" sz="11600" b="1" dirty="0">
              <a:ln w="22225">
                <a:solidFill>
                  <a:srgbClr val="FF0000"/>
                </a:solidFill>
                <a:prstDash val="solid"/>
              </a:ln>
              <a:solidFill>
                <a:srgbClr val="FF0000"/>
              </a:solidFill>
            </a:endParaRPr>
          </a:p>
        </p:txBody>
      </p:sp>
      <p:grpSp>
        <p:nvGrpSpPr>
          <p:cNvPr id="10" name="Group 9"/>
          <p:cNvGrpSpPr/>
          <p:nvPr/>
        </p:nvGrpSpPr>
        <p:grpSpPr>
          <a:xfrm>
            <a:off x="4448413" y="4212509"/>
            <a:ext cx="3256781" cy="2441864"/>
            <a:chOff x="7059587" y="4903280"/>
            <a:chExt cx="6457950" cy="5155120"/>
          </a:xfrm>
        </p:grpSpPr>
        <p:sp>
          <p:nvSpPr>
            <p:cNvPr id="11" name="Oval 10"/>
            <p:cNvSpPr/>
            <p:nvPr/>
          </p:nvSpPr>
          <p:spPr>
            <a:xfrm>
              <a:off x="7161981" y="4903280"/>
              <a:ext cx="6355555" cy="5155120"/>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rgbClr val="FF0000"/>
                  </a:solidFill>
                </a:ln>
                <a:solidFill>
                  <a:srgbClr val="FF000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9587" y="5480837"/>
              <a:ext cx="3943350" cy="2631675"/>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4187" y="5438562"/>
              <a:ext cx="3943350" cy="2631675"/>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8193" y="7365399"/>
              <a:ext cx="3943350" cy="2631675"/>
            </a:xfrm>
            <a:prstGeom prst="rect">
              <a:avLst/>
            </a:prstGeom>
          </p:spPr>
        </p:pic>
      </p:grpSp>
      <p:grpSp>
        <p:nvGrpSpPr>
          <p:cNvPr id="15" name="Group 14"/>
          <p:cNvGrpSpPr/>
          <p:nvPr/>
        </p:nvGrpSpPr>
        <p:grpSpPr>
          <a:xfrm>
            <a:off x="407945" y="4275943"/>
            <a:ext cx="3330671" cy="2432961"/>
            <a:chOff x="9620250" y="3060988"/>
            <a:chExt cx="5810250" cy="4526905"/>
          </a:xfrm>
        </p:grpSpPr>
        <p:sp>
          <p:nvSpPr>
            <p:cNvPr id="16" name="Oval 15"/>
            <p:cNvSpPr/>
            <p:nvPr/>
          </p:nvSpPr>
          <p:spPr>
            <a:xfrm>
              <a:off x="9620250" y="3060988"/>
              <a:ext cx="5810250" cy="4526905"/>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rgbClr val="FF0000"/>
                  </a:solidFill>
                </a:ln>
                <a:solidFill>
                  <a:srgbClr val="FF0000"/>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1674" y="3829049"/>
              <a:ext cx="2990787" cy="299078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474" y="3829048"/>
              <a:ext cx="2990787" cy="2990787"/>
            </a:xfrm>
            <a:prstGeom prst="rect">
              <a:avLst/>
            </a:prstGeom>
          </p:spPr>
        </p:pic>
      </p:grpSp>
      <p:grpSp>
        <p:nvGrpSpPr>
          <p:cNvPr id="19" name="Group 18"/>
          <p:cNvGrpSpPr/>
          <p:nvPr/>
        </p:nvGrpSpPr>
        <p:grpSpPr>
          <a:xfrm>
            <a:off x="8568923" y="4167984"/>
            <a:ext cx="3282747" cy="2412815"/>
            <a:chOff x="9632618" y="96622"/>
            <a:chExt cx="6369382" cy="6423898"/>
          </a:xfrm>
        </p:grpSpPr>
        <p:sp>
          <p:nvSpPr>
            <p:cNvPr id="20" name="Oval 19"/>
            <p:cNvSpPr/>
            <p:nvPr/>
          </p:nvSpPr>
          <p:spPr>
            <a:xfrm>
              <a:off x="9632618" y="96622"/>
              <a:ext cx="6369382" cy="6423898"/>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rgbClr val="FF0000"/>
                  </a:solidFill>
                </a:ln>
                <a:solidFill>
                  <a:srgbClr val="FF0000"/>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8630" y="991357"/>
              <a:ext cx="2417416" cy="230997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70671" y="3535764"/>
              <a:ext cx="2417416" cy="230997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86871" y="967945"/>
              <a:ext cx="2417416" cy="230997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911151" y="3465786"/>
              <a:ext cx="2417416" cy="2309975"/>
            </a:xfrm>
            <a:prstGeom prst="rect">
              <a:avLst/>
            </a:prstGeom>
          </p:spPr>
        </p:pic>
      </p:grpSp>
      <p:pic>
        <p:nvPicPr>
          <p:cNvPr id="25" name="Bản ghi Mới 61">
            <a:hlinkClick r:id="" action="ppaction://media"/>
          </p:cNvPr>
          <p:cNvPicPr>
            <a:picLocks noChangeAspect="1"/>
          </p:cNvPicPr>
          <p:nvPr>
            <a:audioFile r:link="rId5"/>
            <p:extLst>
              <p:ext uri="{DAA4B4D4-6D71-4841-9C94-3DE7FCFB9230}">
                <p14:media xmlns:p14="http://schemas.microsoft.com/office/powerpoint/2010/main" r:embed="rId6">
                  <p14:trim st="683.000000"/>
                </p14:media>
              </p:ext>
            </p:extLst>
          </p:nvPr>
        </p:nvPicPr>
        <p:blipFill>
          <a:blip r:embed="rId7"/>
          <a:stretch>
            <a:fillRect/>
          </a:stretch>
        </p:blipFill>
        <p:spPr>
          <a:xfrm>
            <a:off x="192992" y="236559"/>
            <a:ext cx="429906" cy="415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5"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9"/>
                                        </p:tgtEl>
                                        <p:attrNameLst>
                                          <p:attrName>r</p:attrName>
                                        </p:attrNameLst>
                                      </p:cBhvr>
                                    </p:animRot>
                                    <p:animRot by="-240000">
                                      <p:cBhvr>
                                        <p:cTn id="12" dur="200" fill="hold">
                                          <p:stCondLst>
                                            <p:cond delay="200"/>
                                          </p:stCondLst>
                                        </p:cTn>
                                        <p:tgtEl>
                                          <p:spTgt spid="19"/>
                                        </p:tgtEl>
                                        <p:attrNameLst>
                                          <p:attrName>r</p:attrName>
                                        </p:attrNameLst>
                                      </p:cBhvr>
                                    </p:animRot>
                                    <p:animRot by="240000">
                                      <p:cBhvr>
                                        <p:cTn id="13" dur="200" fill="hold">
                                          <p:stCondLst>
                                            <p:cond delay="400"/>
                                          </p:stCondLst>
                                        </p:cTn>
                                        <p:tgtEl>
                                          <p:spTgt spid="19"/>
                                        </p:tgtEl>
                                        <p:attrNameLst>
                                          <p:attrName>r</p:attrName>
                                        </p:attrNameLst>
                                      </p:cBhvr>
                                    </p:animRot>
                                    <p:animRot by="-240000">
                                      <p:cBhvr>
                                        <p:cTn id="14" dur="200" fill="hold">
                                          <p:stCondLst>
                                            <p:cond delay="600"/>
                                          </p:stCondLst>
                                        </p:cTn>
                                        <p:tgtEl>
                                          <p:spTgt spid="19"/>
                                        </p:tgtEl>
                                        <p:attrNameLst>
                                          <p:attrName>r</p:attrName>
                                        </p:attrNameLst>
                                      </p:cBhvr>
                                    </p:animRot>
                                    <p:animRot by="120000">
                                      <p:cBhvr>
                                        <p:cTn id="15" dur="200" fill="hold">
                                          <p:stCondLst>
                                            <p:cond delay="800"/>
                                          </p:stCondLst>
                                        </p:cTn>
                                        <p:tgtEl>
                                          <p:spTgt spid="1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8" name="applause.wav"/>
                                        </p:tgtEl>
                                      </p:cMediaNode>
                                    </p:audio>
                                  </p:subTnLst>
                                </p:cTn>
                              </p:par>
                              <p:par>
                                <p:cTn id="16" presetID="42" presetClass="exit" presetSubtype="0" fill="hold" nodeType="withEffect">
                                  <p:stCondLst>
                                    <p:cond delay="0"/>
                                  </p:stCondLst>
                                  <p:childTnLst>
                                    <p:animEffect transition="out" filter="fade">
                                      <p:cBhvr>
                                        <p:cTn id="17" dur="1000"/>
                                        <p:tgtEl>
                                          <p:spTgt spid="10"/>
                                        </p:tgtEl>
                                      </p:cBhvr>
                                    </p:animEffect>
                                    <p:anim calcmode="lin" valueType="num">
                                      <p:cBhvr>
                                        <p:cTn id="18" dur="1000"/>
                                        <p:tgtEl>
                                          <p:spTgt spid="10"/>
                                        </p:tgtEl>
                                        <p:attrNameLst>
                                          <p:attrName>ppt_x</p:attrName>
                                        </p:attrNameLst>
                                      </p:cBhvr>
                                      <p:tavLst>
                                        <p:tav tm="0">
                                          <p:val>
                                            <p:strVal val="ppt_x"/>
                                          </p:val>
                                        </p:tav>
                                        <p:tav tm="100000">
                                          <p:val>
                                            <p:strVal val="ppt_x"/>
                                          </p:val>
                                        </p:tav>
                                      </p:tavLst>
                                    </p:anim>
                                    <p:anim calcmode="lin" valueType="num">
                                      <p:cBhvr>
                                        <p:cTn id="19" dur="1000"/>
                                        <p:tgtEl>
                                          <p:spTgt spid="10"/>
                                        </p:tgtEl>
                                        <p:attrNameLst>
                                          <p:attrName>ppt_y</p:attrName>
                                        </p:attrNameLst>
                                      </p:cBhvr>
                                      <p:tavLst>
                                        <p:tav tm="0">
                                          <p:val>
                                            <p:strVal val="ppt_y"/>
                                          </p:val>
                                        </p:tav>
                                        <p:tav tm="100000">
                                          <p:val>
                                            <p:strVal val="ppt_y+.1"/>
                                          </p:val>
                                        </p:tav>
                                      </p:tavLst>
                                    </p:anim>
                                    <p:set>
                                      <p:cBhvr>
                                        <p:cTn id="20" dur="1" fill="hold">
                                          <p:stCondLst>
                                            <p:cond delay="999"/>
                                          </p:stCondLst>
                                        </p:cTn>
                                        <p:tgtEl>
                                          <p:spTgt spid="10"/>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15"/>
                                        </p:tgtEl>
                                      </p:cBhvr>
                                    </p:animEffect>
                                    <p:anim calcmode="lin" valueType="num">
                                      <p:cBhvr>
                                        <p:cTn id="23" dur="1000"/>
                                        <p:tgtEl>
                                          <p:spTgt spid="15"/>
                                        </p:tgtEl>
                                        <p:attrNameLst>
                                          <p:attrName>ppt_x</p:attrName>
                                        </p:attrNameLst>
                                      </p:cBhvr>
                                      <p:tavLst>
                                        <p:tav tm="0">
                                          <p:val>
                                            <p:strVal val="ppt_x"/>
                                          </p:val>
                                        </p:tav>
                                        <p:tav tm="100000">
                                          <p:val>
                                            <p:strVal val="ppt_x"/>
                                          </p:val>
                                        </p:tav>
                                      </p:tavLst>
                                    </p:anim>
                                    <p:anim calcmode="lin" valueType="num">
                                      <p:cBhvr>
                                        <p:cTn id="24" dur="1000"/>
                                        <p:tgtEl>
                                          <p:spTgt spid="15"/>
                                        </p:tgtEl>
                                        <p:attrNameLst>
                                          <p:attrName>ppt_y</p:attrName>
                                        </p:attrNameLst>
                                      </p:cBhvr>
                                      <p:tavLst>
                                        <p:tav tm="0">
                                          <p:val>
                                            <p:strVal val="ppt_y"/>
                                          </p:val>
                                        </p:tav>
                                        <p:tav tm="100000">
                                          <p:val>
                                            <p:strVal val="ppt_y+.1"/>
                                          </p:val>
                                        </p:tav>
                                      </p:tavLst>
                                    </p:anim>
                                    <p:set>
                                      <p:cBhvr>
                                        <p:cTn id="2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9" name="đúng hay quá.wav"/>
                                        </p:tgtEl>
                                      </p:cMediaNode>
                                    </p:audio>
                                  </p:subTnLst>
                                </p:cTn>
                              </p:par>
                            </p:childTnLst>
                          </p:cTn>
                        </p:par>
                      </p:childTnLst>
                    </p:cTn>
                  </p:par>
                </p:childTnLst>
              </p:cTn>
              <p:nextCondLst>
                <p:cond evt="onClick" delay="0">
                  <p:tgtEl>
                    <p:spTgt spid="9"/>
                  </p:tgtEl>
                </p:cond>
              </p:nextCondLst>
            </p:seq>
            <p:audio>
              <p:cMediaNode vol="80000">
                <p:cTn id="35" fill="hold" display="0">
                  <p:stCondLst>
                    <p:cond delay="indefinite"/>
                  </p:stCondLst>
                  <p:endCondLst>
                    <p:cond evt="onStopAudio" delay="0">
                      <p:tgtEl>
                        <p:sldTgt/>
                      </p:tgtEl>
                    </p:cond>
                  </p:endCondLst>
                </p:cTn>
                <p:tgtEl>
                  <p:spTgt spid="25"/>
                </p:tgtEl>
              </p:cMediaNode>
            </p:audio>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252325" cy="6858000"/>
          </a:xfrm>
          <a:prstGeom prst="rect">
            <a:avLst/>
          </a:prstGeom>
        </p:spPr>
      </p:pic>
      <p:sp>
        <p:nvSpPr>
          <p:cNvPr id="9" name="Cloud 8"/>
          <p:cNvSpPr/>
          <p:nvPr/>
        </p:nvSpPr>
        <p:spPr>
          <a:xfrm>
            <a:off x="4743743" y="4284822"/>
            <a:ext cx="2982474" cy="1792432"/>
          </a:xfrm>
          <a:prstGeom prst="cloud">
            <a:avLst/>
          </a:prstGeom>
          <a:ln>
            <a:solidFill>
              <a:srgbClr val="0070C0"/>
            </a:solidFill>
          </a:ln>
        </p:spPr>
        <p:style>
          <a:lnRef idx="2">
            <a:schemeClr val="accent3"/>
          </a:lnRef>
          <a:fillRef idx="1">
            <a:schemeClr val="lt1"/>
          </a:fillRef>
          <a:effectRef idx="0">
            <a:schemeClr val="accent3"/>
          </a:effectRef>
          <a:fontRef idx="minor">
            <a:schemeClr val="dk1"/>
          </a:fontRef>
        </p:style>
        <p:txBody>
          <a:bodyPr lIns="63697" tIns="31849" rIns="63697" bIns="31849" rtlCol="0" anchor="ctr"/>
          <a:lstStyle/>
          <a:p>
            <a:pPr algn="ctr" defTabSz="763905">
              <a:defRPr/>
            </a:pPr>
            <a:r>
              <a:rPr lang="en-US" sz="11600" b="1" dirty="0">
                <a:ln w="22225">
                  <a:solidFill>
                    <a:srgbClr val="FF0000"/>
                  </a:solidFill>
                  <a:prstDash val="solid"/>
                </a:ln>
                <a:solidFill>
                  <a:srgbClr val="FF0000"/>
                </a:solidFill>
                <a:latin typeface="Arial" panose="020B0604020202020204"/>
                <a:cs typeface="Arial" panose="020B0604020202020204"/>
              </a:rPr>
              <a:t>4</a:t>
            </a:r>
            <a:endParaRPr lang="en-US" sz="11600" b="1" dirty="0">
              <a:ln w="22225">
                <a:solidFill>
                  <a:srgbClr val="FF0000"/>
                </a:solidFill>
                <a:prstDash val="solid"/>
              </a:ln>
              <a:solidFill>
                <a:srgbClr val="FF0000"/>
              </a:solidFill>
              <a:latin typeface="Arial" panose="020B0604020202020204"/>
              <a:cs typeface="Arial" panose="020B0604020202020204"/>
            </a:endParaRPr>
          </a:p>
        </p:txBody>
      </p:sp>
      <p:grpSp>
        <p:nvGrpSpPr>
          <p:cNvPr id="19" name="Group 18"/>
          <p:cNvGrpSpPr/>
          <p:nvPr/>
        </p:nvGrpSpPr>
        <p:grpSpPr>
          <a:xfrm>
            <a:off x="1341126" y="3986143"/>
            <a:ext cx="3282747" cy="2412815"/>
            <a:chOff x="9632618" y="96622"/>
            <a:chExt cx="6369382" cy="6423898"/>
          </a:xfrm>
        </p:grpSpPr>
        <p:sp>
          <p:nvSpPr>
            <p:cNvPr id="20" name="Oval 19"/>
            <p:cNvSpPr/>
            <p:nvPr/>
          </p:nvSpPr>
          <p:spPr>
            <a:xfrm>
              <a:off x="9632618" y="96622"/>
              <a:ext cx="6369382" cy="6423898"/>
            </a:xfrm>
            <a:prstGeom prst="ellipse">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763905">
                <a:defRPr/>
              </a:pPr>
              <a:endParaRPr lang="en-US" sz="1500">
                <a:ln>
                  <a:solidFill>
                    <a:srgbClr val="FF0000"/>
                  </a:solidFill>
                </a:ln>
                <a:solidFill>
                  <a:srgbClr val="FF0000"/>
                </a:solidFill>
                <a:latin typeface="Arial" panose="020B0604020202020204"/>
                <a:cs typeface="Arial" panose="020B0604020202020204"/>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538630" y="991357"/>
              <a:ext cx="2417416" cy="2309975"/>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770671" y="3535764"/>
              <a:ext cx="2417416" cy="2309975"/>
            </a:xfrm>
            <a:prstGeom prst="rect">
              <a:avLst/>
            </a:prstGeom>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786871" y="967945"/>
              <a:ext cx="2417416" cy="2309975"/>
            </a:xfrm>
            <a:prstGeom prst="rect">
              <a:avLst/>
            </a:prstGeom>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911151" y="3465786"/>
              <a:ext cx="2417416" cy="2309975"/>
            </a:xfrm>
            <a:prstGeom prst="rect">
              <a:avLst/>
            </a:prstGeom>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gochoandesign.com/wp-content/uploads/2023/09/mau-1-hinh-nen-powerpoint-mam-non-dep-ngochoandesign-0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52325" cy="6869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90308" y="1509826"/>
            <a:ext cx="4939629" cy="1569895"/>
          </a:xfrm>
          <a:prstGeom prst="rect">
            <a:avLst/>
          </a:prstGeom>
          <a:noFill/>
        </p:spPr>
        <p:txBody>
          <a:bodyPr wrap="none" lIns="91666" tIns="45836" rIns="91666" bIns="45836">
            <a:spAutoFit/>
          </a:bodyPr>
          <a:lstStyle/>
          <a:p>
            <a:pPr algn="ctr" defTabSz="916940"/>
            <a:r>
              <a:rPr lang="en-US" sz="96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Đánh</a:t>
            </a:r>
            <a:r>
              <a:rPr lang="en-US" sz="9600" b="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9600" b="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a:t>
            </a:r>
            <a:endParaRPr lang="en-US" sz="9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235" y="3719397"/>
            <a:ext cx="2781388" cy="2167617"/>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489" y="3694904"/>
            <a:ext cx="2937276" cy="219211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996" y="3606075"/>
            <a:ext cx="2937276" cy="2192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pDem-BeThaoVan-6929187.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821363"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5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Kia-Con-Buom-Vang-Xuan-Mai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45162" y="5410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5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hiOngNauVaEmBe-CandyNgocHa-6490120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592762" y="525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gochoandesign.com/wp-content/uploads/2023/09/mau-1-hinh-nen-powerpoint-mam-non-dep-ngochoandesign-0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52325" cy="6869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94451" y="1509826"/>
            <a:ext cx="3931340" cy="1569895"/>
          </a:xfrm>
          <a:prstGeom prst="rect">
            <a:avLst/>
          </a:prstGeom>
          <a:noFill/>
        </p:spPr>
        <p:txBody>
          <a:bodyPr wrap="none" lIns="91666" tIns="45836" rIns="91666" bIns="45836">
            <a:spAutoFit/>
          </a:bodyPr>
          <a:lstStyle/>
          <a:p>
            <a:pPr algn="ctr" defTabSz="916940"/>
            <a:r>
              <a:rPr lang="en-US" sz="9600" b="1" dirty="0" err="1">
                <a:ln w="0"/>
                <a:solidFill>
                  <a:srgbClr val="FF0000"/>
                </a:solidFill>
                <a:effectLst>
                  <a:outerShdw blurRad="38100" dist="25400" dir="5400000" algn="ctr" rotWithShape="0">
                    <a:srgbClr val="6E747A">
                      <a:alpha val="43000"/>
                    </a:srgbClr>
                  </a:outerShdw>
                </a:effectLst>
                <a:latin typeface="VNI-Avo" pitchFamily="2" charset="0"/>
              </a:rPr>
              <a:t>Khám</a:t>
            </a:r>
            <a:r>
              <a:rPr lang="en-US" sz="9600" b="1" dirty="0">
                <a:ln w="0"/>
                <a:solidFill>
                  <a:srgbClr val="FF0000"/>
                </a:solidFill>
                <a:effectLst>
                  <a:outerShdw blurRad="38100" dist="25400" dir="5400000" algn="ctr" rotWithShape="0">
                    <a:srgbClr val="6E747A">
                      <a:alpha val="43000"/>
                    </a:srgbClr>
                  </a:outerShdw>
                </a:effectLst>
                <a:latin typeface="VNI-Avo" pitchFamily="2" charset="0"/>
              </a:rPr>
              <a:t> </a:t>
            </a:r>
            <a:r>
              <a:rPr lang="en-US" sz="9600" b="1" dirty="0" err="1">
                <a:ln w="0"/>
                <a:solidFill>
                  <a:srgbClr val="FF0000"/>
                </a:solidFill>
                <a:effectLst>
                  <a:outerShdw blurRad="38100" dist="25400" dir="5400000" algn="ctr" rotWithShape="0">
                    <a:srgbClr val="6E747A">
                      <a:alpha val="43000"/>
                    </a:srgbClr>
                  </a:outerShdw>
                </a:effectLst>
                <a:latin typeface="VNI-Avo" pitchFamily="2" charset="0"/>
              </a:rPr>
              <a:t>Phá</a:t>
            </a:r>
            <a:endParaRPr lang="en-US" sz="9600" b="1" dirty="0">
              <a:ln w="0"/>
              <a:solidFill>
                <a:srgbClr val="FF0000"/>
              </a:solidFill>
              <a:effectLst>
                <a:outerShdw blurRad="38100" dist="25400" dir="5400000" algn="ctr" rotWithShape="0">
                  <a:srgbClr val="6E747A">
                    <a:alpha val="43000"/>
                  </a:srgbClr>
                </a:outerShdw>
              </a:effectLst>
              <a:latin typeface="VNI-Avo"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235" y="3719397"/>
            <a:ext cx="2781388" cy="2167617"/>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489" y="3694904"/>
            <a:ext cx="2937276" cy="219211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996" y="3606075"/>
            <a:ext cx="2937276" cy="2192111"/>
          </a:xfrm>
          <a:prstGeom prst="rect">
            <a:avLst/>
          </a:prstGeom>
        </p:spPr>
      </p:pic>
      <p:pic>
        <p:nvPicPr>
          <p:cNvPr id="3" name="ChiOngNauVaEmBe-CandyNgocHa-6490120.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821363"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3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op 75+ hình nền powerpoint học tập chất lượng full hd cực đẹ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526" y="23814"/>
            <a:ext cx="12277851"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WordArt 28"/>
          <p:cNvSpPr>
            <a:spLocks noChangeArrowheads="1" noChangeShapeType="1" noTextEdit="1"/>
          </p:cNvSpPr>
          <p:nvPr/>
        </p:nvSpPr>
        <p:spPr bwMode="auto">
          <a:xfrm>
            <a:off x="1991003" y="2819400"/>
            <a:ext cx="3375771" cy="1062038"/>
          </a:xfrm>
          <a:prstGeom prst="rect">
            <a:avLst/>
          </a:prstGeom>
        </p:spPr>
        <p:txBody>
          <a:bodyPr wrap="none" fromWordArt="1">
            <a:prstTxWarp prst="textPlain">
              <a:avLst>
                <a:gd name="adj" fmla="val 50000"/>
              </a:avLst>
            </a:prstTxWarp>
          </a:bodyPr>
          <a:lstStyle/>
          <a:p>
            <a:pPr algn="ctr"/>
            <a:r>
              <a:rPr lang="en-US" sz="7705" b="1" kern="10">
                <a:ln w="12700">
                  <a:solidFill>
                    <a:schemeClr val="accent2"/>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Thảo luận</a:t>
            </a:r>
            <a:endParaRPr lang="en-US" sz="7705" b="1" kern="10">
              <a:ln w="12700">
                <a:solidFill>
                  <a:schemeClr val="accent2"/>
                </a:solidFill>
                <a:round/>
              </a:ln>
              <a:solidFill>
                <a:srgbClr val="0000FF"/>
              </a:soli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gochoandesign.com/wp-content/uploads/2023/09/mau-1-hinh-nen-powerpoint-mam-non-dep-ngochoandesign-0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252325" cy="68692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52258" y="1509826"/>
            <a:ext cx="5415720" cy="1569895"/>
          </a:xfrm>
          <a:prstGeom prst="rect">
            <a:avLst/>
          </a:prstGeom>
          <a:noFill/>
        </p:spPr>
        <p:txBody>
          <a:bodyPr wrap="none" lIns="91666" tIns="45836" rIns="91666" bIns="45836">
            <a:spAutoFit/>
          </a:bodyPr>
          <a:lstStyle/>
          <a:p>
            <a:pPr algn="ctr" defTabSz="916940"/>
            <a:r>
              <a:rPr lang="en-US" sz="9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Giải</a:t>
            </a:r>
            <a:r>
              <a:rPr lang="en-US" sz="9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9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thích</a:t>
            </a:r>
            <a:endParaRPr lang="en-US" sz="9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235" y="3719397"/>
            <a:ext cx="2781388" cy="2167617"/>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489" y="3694904"/>
            <a:ext cx="2937276" cy="219211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996" y="3606075"/>
            <a:ext cx="2937276" cy="2192111"/>
          </a:xfrm>
          <a:prstGeom prst="rect">
            <a:avLst/>
          </a:prstGeom>
        </p:spPr>
      </p:pic>
      <p:pic>
        <p:nvPicPr>
          <p:cNvPr id="2" name="ChuyenConCaoCaoConCoCoBeat-V.A-3994583.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126162" y="369063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3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95400"/>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59362" y="1295400"/>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ơn 116.800 Bướm đêm Bộ Cánh Vẩy Bức ảnh ảnh, hình chụp &amp; hình ảnh trả phí  bản quyền một lần sẵn có - iStock"/>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006" y="1371600"/>
            <a:ext cx="2857500" cy="1600200"/>
          </a:xfrm>
          <a:prstGeom prst="rect">
            <a:avLst/>
          </a:prstGeom>
        </p:spPr>
      </p:pic>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73362" y="1281869"/>
            <a:ext cx="2857500" cy="1600200"/>
          </a:xfrm>
          <a:prstGeom prst="rect">
            <a:avLst/>
          </a:prstGeom>
        </p:spPr>
      </p:pic>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59362" y="1295400"/>
            <a:ext cx="2857500" cy="1600200"/>
          </a:xfrm>
          <a:prstGeom prst="rect">
            <a:avLst/>
          </a:prstGeom>
        </p:spPr>
      </p:pic>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562" y="1371600"/>
            <a:ext cx="2857500" cy="16002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06" y="3352800"/>
            <a:ext cx="2619375" cy="174307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62" y="3379728"/>
            <a:ext cx="2619375" cy="174307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62" y="3413199"/>
            <a:ext cx="2619375" cy="174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Words>
  <Application>WPS Slides</Application>
  <PresentationFormat>Custom</PresentationFormat>
  <Paragraphs>48</Paragraphs>
  <Slides>26</Slides>
  <Notes>0</Notes>
  <HiddenSlides>0</HiddenSlides>
  <MMClips>10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Arial</vt:lpstr>
      <vt:lpstr>SimSun</vt:lpstr>
      <vt:lpstr>Wingdings</vt:lpstr>
      <vt:lpstr>Times New Roman</vt:lpstr>
      <vt:lpstr>VNI-Avo</vt:lpstr>
      <vt:lpstr>Segoe Print</vt:lpstr>
      <vt:lpstr>Times New Roman</vt:lpstr>
      <vt:lpstr>Microsoft YaHei</vt:lpstr>
      <vt:lpstr>Arial Unicode MS</vt:lpstr>
      <vt:lpstr>Calibri</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RedStar</dc:creator>
  <cp:lastModifiedBy>HP</cp:lastModifiedBy>
  <cp:revision>152</cp:revision>
  <dcterms:created xsi:type="dcterms:W3CDTF">2022-09-24T03:11:00Z</dcterms:created>
  <dcterms:modified xsi:type="dcterms:W3CDTF">2025-04-18T06:11:11Z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9CC61AC4D3D6441F9D2EDBDDCD654D49_13</vt:lpwstr>
  </property>
  <property fmtid="{D5CDD505-2E9C-101B-9397-08002B2CF9AE}" pid="3" name="KSOProductBuildVer">
    <vt:lpwstr>1033-12.2.0.20795</vt:lpwstr>
  </property>
</Properties>
</file>