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1"/>
  </p:handoutMasterIdLst>
  <p:sldIdLst>
    <p:sldId id="256" r:id="rId4"/>
    <p:sldId id="325" r:id="rId5"/>
    <p:sldId id="326" r:id="rId7"/>
    <p:sldId id="335" r:id="rId8"/>
    <p:sldId id="336" r:id="rId9"/>
    <p:sldId id="282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FFFF66"/>
    <a:srgbClr val="FFFF99"/>
    <a:srgbClr val="CCFF66"/>
    <a:srgbClr val="FF6600"/>
    <a:srgbClr val="99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3"/>
    <p:restoredTop sz="91919"/>
  </p:normalViewPr>
  <p:slideViewPr>
    <p:cSldViewPr showGuides="1">
      <p:cViewPr>
        <p:scale>
          <a:sx n="70" d="100"/>
          <a:sy n="70" d="100"/>
        </p:scale>
        <p:origin x="-141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E63378-41AB-40C9-B8FE-F2ABAB625A0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0" y="2667000"/>
          <a:ext cx="3429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535680" imgH="4450080" progId="MS_ClipArt_Gallery.2">
                  <p:embed/>
                </p:oleObj>
              </mc:Choice>
              <mc:Fallback>
                <p:oleObj name="" r:id="rId1" imgW="3535680" imgH="445008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667000"/>
                        <a:ext cx="3429000" cy="419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Group 5"/>
          <p:cNvGrpSpPr/>
          <p:nvPr/>
        </p:nvGrpSpPr>
        <p:grpSpPr>
          <a:xfrm rot="5400000">
            <a:off x="6453188" y="4167188"/>
            <a:ext cx="3094037" cy="2286000"/>
            <a:chOff x="3936" y="-96"/>
            <a:chExt cx="1949" cy="1440"/>
          </a:xfrm>
        </p:grpSpPr>
        <p:pic>
          <p:nvPicPr>
            <p:cNvPr id="6152" name="Picture 6" descr="MAYFL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" y="-96"/>
              <a:ext cx="1421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7" descr="MAYFL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0"/>
              <a:ext cx="576" cy="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Picture 8" descr="MAYFL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6197589">
              <a:off x="5284" y="868"/>
              <a:ext cx="576" cy="37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48" name="Picture 9" descr="696927qx7ttrgj3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923925" y="-923925"/>
            <a:ext cx="7239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80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WordArt 12"/>
          <p:cNvSpPr>
            <a:spLocks noTextEdit="1"/>
          </p:cNvSpPr>
          <p:nvPr/>
        </p:nvSpPr>
        <p:spPr>
          <a:xfrm>
            <a:off x="2609850" y="171450"/>
            <a:ext cx="56451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00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MẪU GIÁO BÚP SEN HỒNG</a:t>
            </a:r>
            <a:endParaRPr lang="en-US" sz="100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17"/>
          <p:cNvSpPr>
            <a:spLocks noChangeArrowheads="1" noChangeShapeType="1" noTextEdit="1"/>
          </p:cNvSpPr>
          <p:nvPr/>
        </p:nvSpPr>
        <p:spPr bwMode="auto">
          <a:xfrm>
            <a:off x="1285874" y="990600"/>
            <a:ext cx="6715126" cy="5181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Thực vật -  Tết và mùa xuân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nhánh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Một số cây lương thực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động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Làm quen với toán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So sánh chiều dài của 2 đối tượng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Lớp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dạy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Chồi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Người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dạy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 Jem Krông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Ngày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dạy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20/02/2025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1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935720" y="3398520"/>
            <a:ext cx="3048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170" name="TextBox 19"/>
          <p:cNvSpPr txBox="1"/>
          <p:nvPr/>
        </p:nvSpPr>
        <p:spPr>
          <a:xfrm>
            <a:off x="3200400" y="533400"/>
            <a:ext cx="2743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/>
          <p:nvPr/>
        </p:nvSpPr>
        <p:spPr>
          <a:xfrm>
            <a:off x="609600" y="230188"/>
            <a:ext cx="7924800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1: Ổn định trò chuyện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Hát bài “Em yêu cây xanh”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2" name="Group 14"/>
          <p:cNvGrpSpPr/>
          <p:nvPr/>
        </p:nvGrpSpPr>
        <p:grpSpPr>
          <a:xfrm>
            <a:off x="0" y="5630863"/>
            <a:ext cx="6438900" cy="1227137"/>
            <a:chOff x="0" y="5630862"/>
            <a:chExt cx="6438331" cy="1227138"/>
          </a:xfrm>
        </p:grpSpPr>
        <p:pic>
          <p:nvPicPr>
            <p:cNvPr id="7179" name="Picture 3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Picture 6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9412" y="5630862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Picture 7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8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7131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3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5562600"/>
            <a:ext cx="1981200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263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EmYeuCayXanhBeat-VA-477684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4" name="TextBox 19"/>
          <p:cNvSpPr txBox="1"/>
          <p:nvPr/>
        </p:nvSpPr>
        <p:spPr>
          <a:xfrm>
            <a:off x="3200400" y="533400"/>
            <a:ext cx="2743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/>
          <p:nvPr/>
        </p:nvSpPr>
        <p:spPr>
          <a:xfrm>
            <a:off x="609600" y="230188"/>
            <a:ext cx="7924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2: Trọng tâm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196" name="Group 14"/>
          <p:cNvGrpSpPr/>
          <p:nvPr/>
        </p:nvGrpSpPr>
        <p:grpSpPr>
          <a:xfrm>
            <a:off x="0" y="5630863"/>
            <a:ext cx="6438900" cy="1227137"/>
            <a:chOff x="0" y="5630862"/>
            <a:chExt cx="6438331" cy="1227138"/>
          </a:xfrm>
        </p:grpSpPr>
        <p:pic>
          <p:nvPicPr>
            <p:cNvPr id="8200" name="Picture 3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Picture 6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9412" y="5630862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Picture 7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Picture 8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7131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7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5562600"/>
            <a:ext cx="1981200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263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23"/>
          <p:cNvSpPr/>
          <p:nvPr/>
        </p:nvSpPr>
        <p:spPr>
          <a:xfrm>
            <a:off x="685800" y="930275"/>
            <a:ext cx="8077200" cy="3307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Ôn so sánh bằng nhau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 sánh chiều dài của 2 đối tượng.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Chơi trò chơi: Khắc xuất, khắc nhập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32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Trò chơi: Đội nào tinh mắt.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Box 19"/>
          <p:cNvSpPr txBox="1"/>
          <p:nvPr/>
        </p:nvSpPr>
        <p:spPr>
          <a:xfrm>
            <a:off x="2132013" y="379413"/>
            <a:ext cx="2743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507" name="Group 14"/>
          <p:cNvGrpSpPr/>
          <p:nvPr/>
        </p:nvGrpSpPr>
        <p:grpSpPr>
          <a:xfrm>
            <a:off x="0" y="5630863"/>
            <a:ext cx="6438900" cy="1227137"/>
            <a:chOff x="0" y="5630862"/>
            <a:chExt cx="6438331" cy="1227138"/>
          </a:xfrm>
        </p:grpSpPr>
        <p:pic>
          <p:nvPicPr>
            <p:cNvPr id="21512" name="Picture 3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Picture 6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9412" y="5630862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Picture 7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Picture 8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7131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8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5562600"/>
            <a:ext cx="1981200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263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685800" y="930275"/>
            <a:ext cx="8077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457200" indent="-457200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 dục trẻ</a:t>
            </a:r>
            <a:endParaRPr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Box 19"/>
          <p:cNvSpPr txBox="1"/>
          <p:nvPr/>
        </p:nvSpPr>
        <p:spPr>
          <a:xfrm>
            <a:off x="3200400" y="533400"/>
            <a:ext cx="2743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/>
          <p:nvPr/>
        </p:nvSpPr>
        <p:spPr>
          <a:xfrm>
            <a:off x="609600" y="230188"/>
            <a:ext cx="79248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3: Kết thúc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32" name="Group 14"/>
          <p:cNvGrpSpPr/>
          <p:nvPr/>
        </p:nvGrpSpPr>
        <p:grpSpPr>
          <a:xfrm>
            <a:off x="0" y="5630863"/>
            <a:ext cx="6438900" cy="1227137"/>
            <a:chOff x="0" y="5630862"/>
            <a:chExt cx="6438331" cy="1227138"/>
          </a:xfrm>
        </p:grpSpPr>
        <p:pic>
          <p:nvPicPr>
            <p:cNvPr id="22537" name="Picture 3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8" name="Picture 6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9412" y="5630862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9" name="Picture 7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0" name="Picture 8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7131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3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5562600"/>
            <a:ext cx="1981200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8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263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Rectangle 1"/>
          <p:cNvSpPr/>
          <p:nvPr/>
        </p:nvSpPr>
        <p:spPr>
          <a:xfrm>
            <a:off x="685800" y="990600"/>
            <a:ext cx="7485063" cy="62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dọn đồ dùng đồ chơi</a:t>
            </a:r>
            <a:endParaRPr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536" name="Rectangle 23"/>
          <p:cNvSpPr/>
          <p:nvPr/>
        </p:nvSpPr>
        <p:spPr>
          <a:xfrm>
            <a:off x="685800" y="1552575"/>
            <a:ext cx="8077200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99"/>
            </a:gs>
            <a:gs pos="39999">
              <a:schemeClr val="bg1"/>
            </a:gs>
            <a:gs pos="100000">
              <a:srgbClr val="00FF00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3554" name="WordArt 2"/>
          <p:cNvSpPr>
            <a:spLocks noTextEdit="1"/>
          </p:cNvSpPr>
          <p:nvPr/>
        </p:nvSpPr>
        <p:spPr>
          <a:xfrm>
            <a:off x="1447800" y="1447800"/>
            <a:ext cx="6248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Rất mong sự đóng góp của các cô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Xin chân thành cảm ơn !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5" name="Picture 4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5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7" name="Group 1"/>
          <p:cNvGrpSpPr/>
          <p:nvPr/>
        </p:nvGrpSpPr>
        <p:grpSpPr>
          <a:xfrm>
            <a:off x="0" y="5630863"/>
            <a:ext cx="6858000" cy="1227137"/>
            <a:chOff x="0" y="5630863"/>
            <a:chExt cx="6858000" cy="1227137"/>
          </a:xfrm>
        </p:grpSpPr>
        <p:pic>
          <p:nvPicPr>
            <p:cNvPr id="23569" name="Picture 3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6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242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7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8" descr="729747d8za2kbusq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76800" y="5630863"/>
              <a:ext cx="1981200" cy="122713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558" name="Picture 9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729747d8za2kbus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5630863"/>
            <a:ext cx="1981200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6096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9812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2954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4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286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5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9906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6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" y="3048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7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0574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8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800" y="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9" descr="gif_icon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0" y="12192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WPS Slides</Application>
  <PresentationFormat>On-screen Show (4:3)</PresentationFormat>
  <Paragraphs>38</Paragraphs>
  <Slides>6</Slides>
  <Notes>10</Notes>
  <HiddenSlides>0</HiddenSlides>
  <MMClips>4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Times New Roman</vt:lpstr>
      <vt:lpstr>Calibri</vt:lpstr>
      <vt:lpstr>Microsoft YaHei</vt:lpstr>
      <vt:lpstr>Arial Unicode MS</vt:lpstr>
      <vt:lpstr>Default Design</vt:lpstr>
      <vt:lpstr>1_Default Design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Vitinhhoason.com</dc:creator>
  <cp:lastModifiedBy>Krongtruc Vy</cp:lastModifiedBy>
  <cp:revision>217</cp:revision>
  <dcterms:created xsi:type="dcterms:W3CDTF">2011-02-27T05:31:00Z</dcterms:created>
  <dcterms:modified xsi:type="dcterms:W3CDTF">2025-04-18T07:37:21Z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5F238316CF6747E0AE4161D22AA7F1ED_13</vt:lpwstr>
  </property>
  <property fmtid="{D5CDD505-2E9C-101B-9397-08002B2CF9AE}" pid="3" name="KSOProductBuildVer">
    <vt:lpwstr>1033-12.2.0.20795</vt:lpwstr>
  </property>
</Properties>
</file>