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3.wav" ContentType="audio/x-wav"/>
  <Override PartName="/ppt/media/media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99" r:id="rId2"/>
    <p:sldId id="318" r:id="rId3"/>
    <p:sldId id="309" r:id="rId4"/>
    <p:sldId id="307" r:id="rId5"/>
    <p:sldId id="313" r:id="rId6"/>
    <p:sldId id="330" r:id="rId7"/>
    <p:sldId id="296" r:id="rId8"/>
    <p:sldId id="297" r:id="rId9"/>
    <p:sldId id="305" r:id="rId10"/>
    <p:sldId id="327" r:id="rId11"/>
    <p:sldId id="283" r:id="rId12"/>
    <p:sldId id="316" r:id="rId13"/>
    <p:sldId id="315" r:id="rId14"/>
    <p:sldId id="320" r:id="rId15"/>
    <p:sldId id="334" r:id="rId16"/>
    <p:sldId id="332" r:id="rId17"/>
    <p:sldId id="323" r:id="rId18"/>
    <p:sldId id="325" r:id="rId19"/>
    <p:sldId id="336" r:id="rId20"/>
    <p:sldId id="341" r:id="rId21"/>
    <p:sldId id="290" r:id="rId22"/>
    <p:sldId id="346" r:id="rId23"/>
    <p:sldId id="345" r:id="rId24"/>
    <p:sldId id="343" r:id="rId25"/>
    <p:sldId id="338" r:id="rId26"/>
    <p:sldId id="368" r:id="rId27"/>
    <p:sldId id="311" r:id="rId28"/>
    <p:sldId id="347" r:id="rId29"/>
    <p:sldId id="362" r:id="rId30"/>
    <p:sldId id="268" r:id="rId31"/>
    <p:sldId id="270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61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CE851-EA63-4C7E-8263-C800E9594BDF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EB38F-9AB6-4E1B-B68B-CB3BDDDD37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82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8E9B75-2B08-4613-BA04-E8A305DC8374}" type="slidenum">
              <a:rPr lang="en-US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86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350492F1-198C-44E7-8A10-AE54EF674BE6}" type="slidenum">
              <a:rPr lang="en-US" sz="1200" smtClean="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8AA44BB1-E14C-4ED8-AF92-C1E70716B0FA}" type="slidenum">
              <a:rPr lang="en-US" smtClean="0">
                <a:latin typeface="Arial" charset="0"/>
              </a:rPr>
              <a:pPr eaLnBrk="1" hangingPunct="1"/>
              <a:t>3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9" name="Google Shape;4749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0" name="Google Shape;4750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7" name="Google Shape;4897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8" name="Google Shape;4898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8" name="Google Shape;6458;g12b6dfd8ab3_0_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9" name="Google Shape;6459;g12b6dfd8ab3_0_5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9"/>
          <p:cNvGrpSpPr/>
          <p:nvPr/>
        </p:nvGrpSpPr>
        <p:grpSpPr>
          <a:xfrm>
            <a:off x="2662659" y="1080507"/>
            <a:ext cx="6367911" cy="5230573"/>
            <a:chOff x="1569550" y="629994"/>
            <a:chExt cx="5900038" cy="3634698"/>
          </a:xfrm>
        </p:grpSpPr>
        <p:grpSp>
          <p:nvGrpSpPr>
            <p:cNvPr id="486" name="Google Shape;486;p9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487" name="Google Shape;487;p9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2" name="Google Shape;492;p9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3" name="Google Shape;493;p9"/>
          <p:cNvSpPr txBox="1">
            <a:spLocks noGrp="1"/>
          </p:cNvSpPr>
          <p:nvPr>
            <p:ph type="subTitle" idx="1"/>
          </p:nvPr>
        </p:nvSpPr>
        <p:spPr>
          <a:xfrm>
            <a:off x="3890575" y="3293932"/>
            <a:ext cx="4533300" cy="193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494" name="Google Shape;494;p9"/>
          <p:cNvSpPr txBox="1">
            <a:spLocks noGrp="1"/>
          </p:cNvSpPr>
          <p:nvPr>
            <p:ph type="title"/>
          </p:nvPr>
        </p:nvSpPr>
        <p:spPr>
          <a:xfrm>
            <a:off x="3890600" y="2277180"/>
            <a:ext cx="4533300" cy="76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495" name="Google Shape;495;p9"/>
          <p:cNvSpPr/>
          <p:nvPr/>
        </p:nvSpPr>
        <p:spPr>
          <a:xfrm rot="-10459115">
            <a:off x="-1615191" y="5896171"/>
            <a:ext cx="6161576" cy="4588132"/>
          </a:xfrm>
          <a:custGeom>
            <a:avLst/>
            <a:gdLst/>
            <a:ahLst/>
            <a:cxnLst/>
            <a:rect l="l" t="t" r="r" b="b"/>
            <a:pathLst>
              <a:path w="52984" h="35437" extrusionOk="0">
                <a:moveTo>
                  <a:pt x="38866" y="0"/>
                </a:moveTo>
                <a:lnTo>
                  <a:pt x="38261" y="20"/>
                </a:lnTo>
                <a:lnTo>
                  <a:pt x="37656" y="81"/>
                </a:lnTo>
                <a:lnTo>
                  <a:pt x="37071" y="182"/>
                </a:lnTo>
                <a:lnTo>
                  <a:pt x="36466" y="323"/>
                </a:lnTo>
                <a:lnTo>
                  <a:pt x="35861" y="525"/>
                </a:lnTo>
                <a:lnTo>
                  <a:pt x="35276" y="767"/>
                </a:lnTo>
                <a:lnTo>
                  <a:pt x="34691" y="1089"/>
                </a:lnTo>
                <a:lnTo>
                  <a:pt x="34146" y="1412"/>
                </a:lnTo>
                <a:lnTo>
                  <a:pt x="33602" y="1694"/>
                </a:lnTo>
                <a:lnTo>
                  <a:pt x="33057" y="1936"/>
                </a:lnTo>
                <a:lnTo>
                  <a:pt x="32553" y="2158"/>
                </a:lnTo>
                <a:lnTo>
                  <a:pt x="32029" y="2360"/>
                </a:lnTo>
                <a:lnTo>
                  <a:pt x="31525" y="2541"/>
                </a:lnTo>
                <a:lnTo>
                  <a:pt x="31040" y="2683"/>
                </a:lnTo>
                <a:lnTo>
                  <a:pt x="30536" y="2804"/>
                </a:lnTo>
                <a:lnTo>
                  <a:pt x="30052" y="2904"/>
                </a:lnTo>
                <a:lnTo>
                  <a:pt x="29568" y="2985"/>
                </a:lnTo>
                <a:lnTo>
                  <a:pt x="29084" y="3046"/>
                </a:lnTo>
                <a:lnTo>
                  <a:pt x="28600" y="3086"/>
                </a:lnTo>
                <a:lnTo>
                  <a:pt x="28116" y="3126"/>
                </a:lnTo>
                <a:lnTo>
                  <a:pt x="27148" y="3126"/>
                </a:lnTo>
                <a:lnTo>
                  <a:pt x="26644" y="3106"/>
                </a:lnTo>
                <a:lnTo>
                  <a:pt x="26139" y="3066"/>
                </a:lnTo>
                <a:lnTo>
                  <a:pt x="25091" y="2945"/>
                </a:lnTo>
                <a:lnTo>
                  <a:pt x="24022" y="2804"/>
                </a:lnTo>
                <a:lnTo>
                  <a:pt x="22872" y="2622"/>
                </a:lnTo>
                <a:lnTo>
                  <a:pt x="20371" y="2199"/>
                </a:lnTo>
                <a:lnTo>
                  <a:pt x="19000" y="1957"/>
                </a:lnTo>
                <a:lnTo>
                  <a:pt x="17507" y="1735"/>
                </a:lnTo>
                <a:lnTo>
                  <a:pt x="16741" y="1654"/>
                </a:lnTo>
                <a:lnTo>
                  <a:pt x="15974" y="1594"/>
                </a:lnTo>
                <a:lnTo>
                  <a:pt x="15208" y="1594"/>
                </a:lnTo>
                <a:lnTo>
                  <a:pt x="14442" y="1634"/>
                </a:lnTo>
                <a:lnTo>
                  <a:pt x="13675" y="1694"/>
                </a:lnTo>
                <a:lnTo>
                  <a:pt x="12929" y="1815"/>
                </a:lnTo>
                <a:lnTo>
                  <a:pt x="12183" y="1957"/>
                </a:lnTo>
                <a:lnTo>
                  <a:pt x="11437" y="2158"/>
                </a:lnTo>
                <a:lnTo>
                  <a:pt x="10710" y="2380"/>
                </a:lnTo>
                <a:lnTo>
                  <a:pt x="10005" y="2642"/>
                </a:lnTo>
                <a:lnTo>
                  <a:pt x="9299" y="2945"/>
                </a:lnTo>
                <a:lnTo>
                  <a:pt x="8613" y="3288"/>
                </a:lnTo>
                <a:lnTo>
                  <a:pt x="7947" y="3651"/>
                </a:lnTo>
                <a:lnTo>
                  <a:pt x="7302" y="4054"/>
                </a:lnTo>
                <a:lnTo>
                  <a:pt x="6657" y="4498"/>
                </a:lnTo>
                <a:lnTo>
                  <a:pt x="6051" y="4962"/>
                </a:lnTo>
                <a:lnTo>
                  <a:pt x="5446" y="5466"/>
                </a:lnTo>
                <a:lnTo>
                  <a:pt x="4882" y="6010"/>
                </a:lnTo>
                <a:lnTo>
                  <a:pt x="4337" y="6575"/>
                </a:lnTo>
                <a:lnTo>
                  <a:pt x="3813" y="7180"/>
                </a:lnTo>
                <a:lnTo>
                  <a:pt x="3329" y="7805"/>
                </a:lnTo>
                <a:lnTo>
                  <a:pt x="2865" y="8471"/>
                </a:lnTo>
                <a:lnTo>
                  <a:pt x="2441" y="9157"/>
                </a:lnTo>
                <a:lnTo>
                  <a:pt x="2038" y="9883"/>
                </a:lnTo>
                <a:lnTo>
                  <a:pt x="1675" y="10629"/>
                </a:lnTo>
                <a:lnTo>
                  <a:pt x="1332" y="11416"/>
                </a:lnTo>
                <a:lnTo>
                  <a:pt x="1050" y="12202"/>
                </a:lnTo>
                <a:lnTo>
                  <a:pt x="787" y="13049"/>
                </a:lnTo>
                <a:lnTo>
                  <a:pt x="566" y="13896"/>
                </a:lnTo>
                <a:lnTo>
                  <a:pt x="384" y="14784"/>
                </a:lnTo>
                <a:lnTo>
                  <a:pt x="243" y="15691"/>
                </a:lnTo>
                <a:lnTo>
                  <a:pt x="142" y="16619"/>
                </a:lnTo>
                <a:lnTo>
                  <a:pt x="82" y="17547"/>
                </a:lnTo>
                <a:lnTo>
                  <a:pt x="41" y="18434"/>
                </a:lnTo>
                <a:lnTo>
                  <a:pt x="21" y="19302"/>
                </a:lnTo>
                <a:lnTo>
                  <a:pt x="1" y="20129"/>
                </a:lnTo>
                <a:lnTo>
                  <a:pt x="21" y="20915"/>
                </a:lnTo>
                <a:lnTo>
                  <a:pt x="61" y="21682"/>
                </a:lnTo>
                <a:lnTo>
                  <a:pt x="122" y="22408"/>
                </a:lnTo>
                <a:lnTo>
                  <a:pt x="203" y="23113"/>
                </a:lnTo>
                <a:lnTo>
                  <a:pt x="324" y="23799"/>
                </a:lnTo>
                <a:lnTo>
                  <a:pt x="465" y="24465"/>
                </a:lnTo>
                <a:lnTo>
                  <a:pt x="646" y="25090"/>
                </a:lnTo>
                <a:lnTo>
                  <a:pt x="848" y="25675"/>
                </a:lnTo>
                <a:lnTo>
                  <a:pt x="1070" y="26260"/>
                </a:lnTo>
                <a:lnTo>
                  <a:pt x="1332" y="26804"/>
                </a:lnTo>
                <a:lnTo>
                  <a:pt x="1635" y="27349"/>
                </a:lnTo>
                <a:lnTo>
                  <a:pt x="1977" y="27853"/>
                </a:lnTo>
                <a:lnTo>
                  <a:pt x="2340" y="28337"/>
                </a:lnTo>
                <a:lnTo>
                  <a:pt x="2744" y="28801"/>
                </a:lnTo>
                <a:lnTo>
                  <a:pt x="3208" y="29265"/>
                </a:lnTo>
                <a:lnTo>
                  <a:pt x="3692" y="29688"/>
                </a:lnTo>
                <a:lnTo>
                  <a:pt x="4216" y="30092"/>
                </a:lnTo>
                <a:lnTo>
                  <a:pt x="4781" y="30495"/>
                </a:lnTo>
                <a:lnTo>
                  <a:pt x="5406" y="30878"/>
                </a:lnTo>
                <a:lnTo>
                  <a:pt x="6072" y="31241"/>
                </a:lnTo>
                <a:lnTo>
                  <a:pt x="6757" y="31584"/>
                </a:lnTo>
                <a:lnTo>
                  <a:pt x="7524" y="31927"/>
                </a:lnTo>
                <a:lnTo>
                  <a:pt x="8331" y="32250"/>
                </a:lnTo>
                <a:lnTo>
                  <a:pt x="9178" y="32552"/>
                </a:lnTo>
                <a:lnTo>
                  <a:pt x="10085" y="32855"/>
                </a:lnTo>
                <a:lnTo>
                  <a:pt x="11033" y="33157"/>
                </a:lnTo>
                <a:lnTo>
                  <a:pt x="12042" y="33440"/>
                </a:lnTo>
                <a:lnTo>
                  <a:pt x="13111" y="33702"/>
                </a:lnTo>
                <a:lnTo>
                  <a:pt x="14200" y="33964"/>
                </a:lnTo>
                <a:lnTo>
                  <a:pt x="15309" y="34206"/>
                </a:lnTo>
                <a:lnTo>
                  <a:pt x="16438" y="34408"/>
                </a:lnTo>
                <a:lnTo>
                  <a:pt x="17568" y="34610"/>
                </a:lnTo>
                <a:lnTo>
                  <a:pt x="18697" y="34771"/>
                </a:lnTo>
                <a:lnTo>
                  <a:pt x="19847" y="34932"/>
                </a:lnTo>
                <a:lnTo>
                  <a:pt x="21017" y="35053"/>
                </a:lnTo>
                <a:lnTo>
                  <a:pt x="22166" y="35174"/>
                </a:lnTo>
                <a:lnTo>
                  <a:pt x="23316" y="35255"/>
                </a:lnTo>
                <a:lnTo>
                  <a:pt x="24486" y="35336"/>
                </a:lnTo>
                <a:lnTo>
                  <a:pt x="25635" y="35396"/>
                </a:lnTo>
                <a:lnTo>
                  <a:pt x="26785" y="35416"/>
                </a:lnTo>
                <a:lnTo>
                  <a:pt x="27935" y="35437"/>
                </a:lnTo>
                <a:lnTo>
                  <a:pt x="29064" y="35437"/>
                </a:lnTo>
                <a:lnTo>
                  <a:pt x="30193" y="35416"/>
                </a:lnTo>
                <a:lnTo>
                  <a:pt x="31323" y="35376"/>
                </a:lnTo>
                <a:lnTo>
                  <a:pt x="32432" y="35316"/>
                </a:lnTo>
                <a:lnTo>
                  <a:pt x="33521" y="35255"/>
                </a:lnTo>
                <a:lnTo>
                  <a:pt x="34610" y="35154"/>
                </a:lnTo>
                <a:lnTo>
                  <a:pt x="35659" y="35053"/>
                </a:lnTo>
                <a:lnTo>
                  <a:pt x="36708" y="34932"/>
                </a:lnTo>
                <a:lnTo>
                  <a:pt x="37716" y="34811"/>
                </a:lnTo>
                <a:lnTo>
                  <a:pt x="38725" y="34650"/>
                </a:lnTo>
                <a:lnTo>
                  <a:pt x="39693" y="34489"/>
                </a:lnTo>
                <a:lnTo>
                  <a:pt x="40641" y="34307"/>
                </a:lnTo>
                <a:lnTo>
                  <a:pt x="41569" y="34105"/>
                </a:lnTo>
                <a:lnTo>
                  <a:pt x="42456" y="33904"/>
                </a:lnTo>
                <a:lnTo>
                  <a:pt x="43303" y="33682"/>
                </a:lnTo>
                <a:lnTo>
                  <a:pt x="44130" y="33460"/>
                </a:lnTo>
                <a:lnTo>
                  <a:pt x="44917" y="33198"/>
                </a:lnTo>
                <a:lnTo>
                  <a:pt x="45683" y="32936"/>
                </a:lnTo>
                <a:lnTo>
                  <a:pt x="46389" y="32673"/>
                </a:lnTo>
                <a:lnTo>
                  <a:pt x="46732" y="32532"/>
                </a:lnTo>
                <a:lnTo>
                  <a:pt x="47075" y="32371"/>
                </a:lnTo>
                <a:lnTo>
                  <a:pt x="47397" y="32210"/>
                </a:lnTo>
                <a:lnTo>
                  <a:pt x="47700" y="32048"/>
                </a:lnTo>
                <a:lnTo>
                  <a:pt x="48002" y="31867"/>
                </a:lnTo>
                <a:lnTo>
                  <a:pt x="48305" y="31685"/>
                </a:lnTo>
                <a:lnTo>
                  <a:pt x="48849" y="31282"/>
                </a:lnTo>
                <a:lnTo>
                  <a:pt x="49374" y="30858"/>
                </a:lnTo>
                <a:lnTo>
                  <a:pt x="49858" y="30415"/>
                </a:lnTo>
                <a:lnTo>
                  <a:pt x="50281" y="29930"/>
                </a:lnTo>
                <a:lnTo>
                  <a:pt x="50705" y="29406"/>
                </a:lnTo>
                <a:lnTo>
                  <a:pt x="51068" y="28882"/>
                </a:lnTo>
                <a:lnTo>
                  <a:pt x="51391" y="28317"/>
                </a:lnTo>
                <a:lnTo>
                  <a:pt x="51693" y="27732"/>
                </a:lnTo>
                <a:lnTo>
                  <a:pt x="51976" y="27107"/>
                </a:lnTo>
                <a:lnTo>
                  <a:pt x="52197" y="26482"/>
                </a:lnTo>
                <a:lnTo>
                  <a:pt x="52399" y="25836"/>
                </a:lnTo>
                <a:lnTo>
                  <a:pt x="52581" y="25171"/>
                </a:lnTo>
                <a:lnTo>
                  <a:pt x="52722" y="24485"/>
                </a:lnTo>
                <a:lnTo>
                  <a:pt x="52823" y="23779"/>
                </a:lnTo>
                <a:lnTo>
                  <a:pt x="52903" y="23053"/>
                </a:lnTo>
                <a:lnTo>
                  <a:pt x="52964" y="22327"/>
                </a:lnTo>
                <a:lnTo>
                  <a:pt x="52984" y="21581"/>
                </a:lnTo>
                <a:lnTo>
                  <a:pt x="52984" y="20814"/>
                </a:lnTo>
                <a:lnTo>
                  <a:pt x="52964" y="20048"/>
                </a:lnTo>
                <a:lnTo>
                  <a:pt x="52903" y="19261"/>
                </a:lnTo>
                <a:lnTo>
                  <a:pt x="52823" y="18475"/>
                </a:lnTo>
                <a:lnTo>
                  <a:pt x="52722" y="17688"/>
                </a:lnTo>
                <a:lnTo>
                  <a:pt x="52601" y="16881"/>
                </a:lnTo>
                <a:lnTo>
                  <a:pt x="52460" y="16075"/>
                </a:lnTo>
                <a:lnTo>
                  <a:pt x="52278" y="15268"/>
                </a:lnTo>
                <a:lnTo>
                  <a:pt x="52097" y="14461"/>
                </a:lnTo>
                <a:lnTo>
                  <a:pt x="51895" y="13634"/>
                </a:lnTo>
                <a:lnTo>
                  <a:pt x="51653" y="12827"/>
                </a:lnTo>
                <a:lnTo>
                  <a:pt x="51411" y="12001"/>
                </a:lnTo>
                <a:lnTo>
                  <a:pt x="51149" y="11214"/>
                </a:lnTo>
                <a:lnTo>
                  <a:pt x="50846" y="10427"/>
                </a:lnTo>
                <a:lnTo>
                  <a:pt x="50523" y="9661"/>
                </a:lnTo>
                <a:lnTo>
                  <a:pt x="50181" y="8915"/>
                </a:lnTo>
                <a:lnTo>
                  <a:pt x="49818" y="8209"/>
                </a:lnTo>
                <a:lnTo>
                  <a:pt x="49434" y="7503"/>
                </a:lnTo>
                <a:lnTo>
                  <a:pt x="49031" y="6837"/>
                </a:lnTo>
                <a:lnTo>
                  <a:pt x="48607" y="6192"/>
                </a:lnTo>
                <a:lnTo>
                  <a:pt x="48184" y="5567"/>
                </a:lnTo>
                <a:lnTo>
                  <a:pt x="47720" y="4982"/>
                </a:lnTo>
                <a:lnTo>
                  <a:pt x="47256" y="4417"/>
                </a:lnTo>
                <a:lnTo>
                  <a:pt x="46752" y="3893"/>
                </a:lnTo>
                <a:lnTo>
                  <a:pt x="46268" y="3389"/>
                </a:lnTo>
                <a:lnTo>
                  <a:pt x="45743" y="2925"/>
                </a:lnTo>
                <a:lnTo>
                  <a:pt x="45219" y="2481"/>
                </a:lnTo>
                <a:lnTo>
                  <a:pt x="44675" y="2078"/>
                </a:lnTo>
                <a:lnTo>
                  <a:pt x="44130" y="1694"/>
                </a:lnTo>
                <a:lnTo>
                  <a:pt x="43565" y="1351"/>
                </a:lnTo>
                <a:lnTo>
                  <a:pt x="43001" y="1049"/>
                </a:lnTo>
                <a:lnTo>
                  <a:pt x="42436" y="787"/>
                </a:lnTo>
                <a:lnTo>
                  <a:pt x="41851" y="565"/>
                </a:lnTo>
                <a:lnTo>
                  <a:pt x="41266" y="363"/>
                </a:lnTo>
                <a:lnTo>
                  <a:pt x="40661" y="222"/>
                </a:lnTo>
                <a:lnTo>
                  <a:pt x="40076" y="101"/>
                </a:lnTo>
                <a:lnTo>
                  <a:pt x="39471" y="41"/>
                </a:lnTo>
                <a:lnTo>
                  <a:pt x="3886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6" name="Google Shape;496;p9"/>
          <p:cNvGrpSpPr/>
          <p:nvPr/>
        </p:nvGrpSpPr>
        <p:grpSpPr>
          <a:xfrm flipH="1">
            <a:off x="-6539" y="-13343"/>
            <a:ext cx="3109462" cy="2456131"/>
            <a:chOff x="238125" y="3383650"/>
            <a:chExt cx="1287775" cy="762900"/>
          </a:xfrm>
        </p:grpSpPr>
        <p:sp>
          <p:nvSpPr>
            <p:cNvPr id="497" name="Google Shape;497;p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" name="Google Shape;500;p9"/>
          <p:cNvGrpSpPr/>
          <p:nvPr/>
        </p:nvGrpSpPr>
        <p:grpSpPr>
          <a:xfrm rot="5400000" flipH="1">
            <a:off x="7201959" y="4722893"/>
            <a:ext cx="1728425" cy="2563468"/>
            <a:chOff x="961675" y="1958725"/>
            <a:chExt cx="563225" cy="1113825"/>
          </a:xfrm>
        </p:grpSpPr>
        <p:sp>
          <p:nvSpPr>
            <p:cNvPr id="501" name="Google Shape;501;p9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3" name="Google Shape;503;p9"/>
          <p:cNvSpPr/>
          <p:nvPr/>
        </p:nvSpPr>
        <p:spPr>
          <a:xfrm>
            <a:off x="1914966" y="1640244"/>
            <a:ext cx="475354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4" name="Google Shape;504;p9"/>
          <p:cNvGrpSpPr/>
          <p:nvPr/>
        </p:nvGrpSpPr>
        <p:grpSpPr>
          <a:xfrm>
            <a:off x="5344101" y="1348900"/>
            <a:ext cx="475779" cy="634400"/>
            <a:chOff x="1460350" y="2402425"/>
            <a:chExt cx="208950" cy="208950"/>
          </a:xfrm>
        </p:grpSpPr>
        <p:sp>
          <p:nvSpPr>
            <p:cNvPr id="505" name="Google Shape;505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3" name="Google Shape;533;p9"/>
          <p:cNvGrpSpPr/>
          <p:nvPr/>
        </p:nvGrpSpPr>
        <p:grpSpPr>
          <a:xfrm rot="3427705">
            <a:off x="5019733" y="5630279"/>
            <a:ext cx="454377" cy="340829"/>
            <a:chOff x="1460350" y="2402425"/>
            <a:chExt cx="208950" cy="208950"/>
          </a:xfrm>
        </p:grpSpPr>
        <p:sp>
          <p:nvSpPr>
            <p:cNvPr id="534" name="Google Shape;534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2" name="Google Shape;562;p9"/>
          <p:cNvSpPr/>
          <p:nvPr/>
        </p:nvSpPr>
        <p:spPr>
          <a:xfrm>
            <a:off x="8188390" y="1155169"/>
            <a:ext cx="471223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368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5"/>
          <p:cNvGrpSpPr/>
          <p:nvPr/>
        </p:nvGrpSpPr>
        <p:grpSpPr>
          <a:xfrm>
            <a:off x="144205" y="-133737"/>
            <a:ext cx="8674825" cy="7125463"/>
            <a:chOff x="1569550" y="629994"/>
            <a:chExt cx="5900038" cy="3634698"/>
          </a:xfrm>
        </p:grpSpPr>
        <p:grpSp>
          <p:nvGrpSpPr>
            <p:cNvPr id="145" name="Google Shape;145;p5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146" name="Google Shape;146;p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" name="Google Shape;151;p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 idx="2"/>
          </p:nvPr>
        </p:nvSpPr>
        <p:spPr>
          <a:xfrm>
            <a:off x="1581275" y="3708867"/>
            <a:ext cx="2773200" cy="7452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5"/>
          <p:cNvSpPr txBox="1">
            <a:spLocks noGrp="1"/>
          </p:cNvSpPr>
          <p:nvPr>
            <p:ph type="title" idx="3"/>
          </p:nvPr>
        </p:nvSpPr>
        <p:spPr>
          <a:xfrm>
            <a:off x="4788887" y="3708867"/>
            <a:ext cx="2773800" cy="7452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subTitle" idx="1"/>
          </p:nvPr>
        </p:nvSpPr>
        <p:spPr>
          <a:xfrm>
            <a:off x="4788891" y="4359033"/>
            <a:ext cx="2773800" cy="137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subTitle" idx="4"/>
          </p:nvPr>
        </p:nvSpPr>
        <p:spPr>
          <a:xfrm>
            <a:off x="1581300" y="4359033"/>
            <a:ext cx="2773200" cy="137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57" name="Google Shape;157;p5"/>
          <p:cNvGrpSpPr/>
          <p:nvPr/>
        </p:nvGrpSpPr>
        <p:grpSpPr>
          <a:xfrm rot="10800000" flipH="1">
            <a:off x="6754859" y="4599052"/>
            <a:ext cx="2862466" cy="2261032"/>
            <a:chOff x="238125" y="3383650"/>
            <a:chExt cx="1287775" cy="762900"/>
          </a:xfrm>
        </p:grpSpPr>
        <p:sp>
          <p:nvSpPr>
            <p:cNvPr id="158" name="Google Shape;158;p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5"/>
          <p:cNvGrpSpPr/>
          <p:nvPr/>
        </p:nvGrpSpPr>
        <p:grpSpPr>
          <a:xfrm rot="-5400000" flipH="1">
            <a:off x="378813" y="-392019"/>
            <a:ext cx="1567268" cy="2324553"/>
            <a:chOff x="961675" y="1958725"/>
            <a:chExt cx="563225" cy="1113825"/>
          </a:xfrm>
        </p:grpSpPr>
        <p:sp>
          <p:nvSpPr>
            <p:cNvPr id="162" name="Google Shape;162;p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64;p5"/>
          <p:cNvSpPr/>
          <p:nvPr/>
        </p:nvSpPr>
        <p:spPr>
          <a:xfrm>
            <a:off x="656891" y="1836576"/>
            <a:ext cx="475354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5"/>
          <p:cNvSpPr/>
          <p:nvPr/>
        </p:nvSpPr>
        <p:spPr>
          <a:xfrm>
            <a:off x="7483665" y="597469"/>
            <a:ext cx="471223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" name="Google Shape;166;p5"/>
          <p:cNvGrpSpPr/>
          <p:nvPr/>
        </p:nvGrpSpPr>
        <p:grpSpPr>
          <a:xfrm>
            <a:off x="8322864" y="2580933"/>
            <a:ext cx="475779" cy="634400"/>
            <a:chOff x="1460350" y="2402425"/>
            <a:chExt cx="208950" cy="208950"/>
          </a:xfrm>
        </p:grpSpPr>
        <p:sp>
          <p:nvSpPr>
            <p:cNvPr id="167" name="Google Shape;167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195;p5"/>
          <p:cNvGrpSpPr/>
          <p:nvPr/>
        </p:nvGrpSpPr>
        <p:grpSpPr>
          <a:xfrm rot="3427705">
            <a:off x="444208" y="5644312"/>
            <a:ext cx="454377" cy="340829"/>
            <a:chOff x="1460350" y="2402425"/>
            <a:chExt cx="208950" cy="208950"/>
          </a:xfrm>
        </p:grpSpPr>
        <p:sp>
          <p:nvSpPr>
            <p:cNvPr id="196" name="Google Shape;196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7028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9"/>
          <p:cNvSpPr/>
          <p:nvPr/>
        </p:nvSpPr>
        <p:spPr>
          <a:xfrm rot="120703">
            <a:off x="-305392" y="-496270"/>
            <a:ext cx="4315208" cy="7766572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8" name="Google Shape;988;p19"/>
          <p:cNvGrpSpPr/>
          <p:nvPr/>
        </p:nvGrpSpPr>
        <p:grpSpPr>
          <a:xfrm>
            <a:off x="6342767" y="9"/>
            <a:ext cx="2862466" cy="2261032"/>
            <a:chOff x="238125" y="3383650"/>
            <a:chExt cx="1287775" cy="762900"/>
          </a:xfrm>
        </p:grpSpPr>
        <p:sp>
          <p:nvSpPr>
            <p:cNvPr id="989" name="Google Shape;989;p1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2" name="Google Shape;992;p19"/>
          <p:cNvSpPr/>
          <p:nvPr/>
        </p:nvSpPr>
        <p:spPr>
          <a:xfrm>
            <a:off x="7238240" y="1072535"/>
            <a:ext cx="471223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19"/>
          <p:cNvSpPr/>
          <p:nvPr/>
        </p:nvSpPr>
        <p:spPr>
          <a:xfrm>
            <a:off x="3687915" y="172411"/>
            <a:ext cx="475354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4" name="Google Shape;994;p19"/>
          <p:cNvGrpSpPr/>
          <p:nvPr/>
        </p:nvGrpSpPr>
        <p:grpSpPr>
          <a:xfrm>
            <a:off x="561929" y="451492"/>
            <a:ext cx="465708" cy="621027"/>
            <a:chOff x="1460350" y="2402425"/>
            <a:chExt cx="208950" cy="208950"/>
          </a:xfrm>
        </p:grpSpPr>
        <p:sp>
          <p:nvSpPr>
            <p:cNvPr id="995" name="Google Shape;995;p1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3" name="Google Shape;1023;p19"/>
          <p:cNvSpPr/>
          <p:nvPr/>
        </p:nvSpPr>
        <p:spPr>
          <a:xfrm rot="5400000" flipH="1">
            <a:off x="6462904" y="4175923"/>
            <a:ext cx="1393029" cy="4091636"/>
          </a:xfrm>
          <a:custGeom>
            <a:avLst/>
            <a:gdLst/>
            <a:ahLst/>
            <a:cxnLst/>
            <a:rect l="l" t="t" r="r" b="b"/>
            <a:pathLst>
              <a:path w="11376" h="44553" extrusionOk="0">
                <a:moveTo>
                  <a:pt x="0" y="0"/>
                </a:moveTo>
                <a:lnTo>
                  <a:pt x="0" y="44553"/>
                </a:lnTo>
                <a:lnTo>
                  <a:pt x="645" y="44392"/>
                </a:lnTo>
                <a:lnTo>
                  <a:pt x="1251" y="44210"/>
                </a:lnTo>
                <a:lnTo>
                  <a:pt x="1835" y="43988"/>
                </a:lnTo>
                <a:lnTo>
                  <a:pt x="2400" y="43766"/>
                </a:lnTo>
                <a:lnTo>
                  <a:pt x="2925" y="43504"/>
                </a:lnTo>
                <a:lnTo>
                  <a:pt x="3429" y="43202"/>
                </a:lnTo>
                <a:lnTo>
                  <a:pt x="3913" y="42899"/>
                </a:lnTo>
                <a:lnTo>
                  <a:pt x="4357" y="42556"/>
                </a:lnTo>
                <a:lnTo>
                  <a:pt x="4800" y="42213"/>
                </a:lnTo>
                <a:lnTo>
                  <a:pt x="5204" y="41830"/>
                </a:lnTo>
                <a:lnTo>
                  <a:pt x="5567" y="41427"/>
                </a:lnTo>
                <a:lnTo>
                  <a:pt x="5930" y="41023"/>
                </a:lnTo>
                <a:lnTo>
                  <a:pt x="6252" y="40580"/>
                </a:lnTo>
                <a:lnTo>
                  <a:pt x="6555" y="40136"/>
                </a:lnTo>
                <a:lnTo>
                  <a:pt x="6837" y="39692"/>
                </a:lnTo>
                <a:lnTo>
                  <a:pt x="7099" y="39208"/>
                </a:lnTo>
                <a:lnTo>
                  <a:pt x="7341" y="38724"/>
                </a:lnTo>
                <a:lnTo>
                  <a:pt x="7563" y="38220"/>
                </a:lnTo>
                <a:lnTo>
                  <a:pt x="7745" y="37716"/>
                </a:lnTo>
                <a:lnTo>
                  <a:pt x="7926" y="37212"/>
                </a:lnTo>
                <a:lnTo>
                  <a:pt x="8068" y="36687"/>
                </a:lnTo>
                <a:lnTo>
                  <a:pt x="8189" y="36163"/>
                </a:lnTo>
                <a:lnTo>
                  <a:pt x="8310" y="35618"/>
                </a:lnTo>
                <a:lnTo>
                  <a:pt x="8390" y="35094"/>
                </a:lnTo>
                <a:lnTo>
                  <a:pt x="8451" y="34549"/>
                </a:lnTo>
                <a:lnTo>
                  <a:pt x="8491" y="34005"/>
                </a:lnTo>
                <a:lnTo>
                  <a:pt x="8531" y="33460"/>
                </a:lnTo>
                <a:lnTo>
                  <a:pt x="8531" y="32916"/>
                </a:lnTo>
                <a:lnTo>
                  <a:pt x="8511" y="32391"/>
                </a:lnTo>
                <a:lnTo>
                  <a:pt x="8491" y="31847"/>
                </a:lnTo>
                <a:lnTo>
                  <a:pt x="8451" y="31322"/>
                </a:lnTo>
                <a:lnTo>
                  <a:pt x="8370" y="30798"/>
                </a:lnTo>
                <a:lnTo>
                  <a:pt x="8269" y="30193"/>
                </a:lnTo>
                <a:lnTo>
                  <a:pt x="8128" y="29628"/>
                </a:lnTo>
                <a:lnTo>
                  <a:pt x="7967" y="29063"/>
                </a:lnTo>
                <a:lnTo>
                  <a:pt x="7785" y="28519"/>
                </a:lnTo>
                <a:lnTo>
                  <a:pt x="7583" y="27994"/>
                </a:lnTo>
                <a:lnTo>
                  <a:pt x="7341" y="27470"/>
                </a:lnTo>
                <a:lnTo>
                  <a:pt x="7099" y="26946"/>
                </a:lnTo>
                <a:lnTo>
                  <a:pt x="6857" y="26421"/>
                </a:lnTo>
                <a:lnTo>
                  <a:pt x="6313" y="25393"/>
                </a:lnTo>
                <a:lnTo>
                  <a:pt x="5768" y="24324"/>
                </a:lnTo>
                <a:lnTo>
                  <a:pt x="5224" y="23235"/>
                </a:lnTo>
                <a:lnTo>
                  <a:pt x="4962" y="22650"/>
                </a:lnTo>
                <a:lnTo>
                  <a:pt x="4720" y="22065"/>
                </a:lnTo>
                <a:lnTo>
                  <a:pt x="4478" y="21460"/>
                </a:lnTo>
                <a:lnTo>
                  <a:pt x="4276" y="20835"/>
                </a:lnTo>
                <a:lnTo>
                  <a:pt x="4074" y="20169"/>
                </a:lnTo>
                <a:lnTo>
                  <a:pt x="3913" y="19483"/>
                </a:lnTo>
                <a:lnTo>
                  <a:pt x="3772" y="18777"/>
                </a:lnTo>
                <a:lnTo>
                  <a:pt x="3651" y="18031"/>
                </a:lnTo>
                <a:lnTo>
                  <a:pt x="3570" y="17245"/>
                </a:lnTo>
                <a:lnTo>
                  <a:pt x="3530" y="16418"/>
                </a:lnTo>
                <a:lnTo>
                  <a:pt x="3530" y="15550"/>
                </a:lnTo>
                <a:lnTo>
                  <a:pt x="3570" y="14643"/>
                </a:lnTo>
                <a:lnTo>
                  <a:pt x="3651" y="13695"/>
                </a:lnTo>
                <a:lnTo>
                  <a:pt x="3772" y="12686"/>
                </a:lnTo>
                <a:lnTo>
                  <a:pt x="3953" y="11638"/>
                </a:lnTo>
                <a:lnTo>
                  <a:pt x="4195" y="10528"/>
                </a:lnTo>
                <a:lnTo>
                  <a:pt x="4478" y="9379"/>
                </a:lnTo>
                <a:lnTo>
                  <a:pt x="4841" y="8149"/>
                </a:lnTo>
                <a:lnTo>
                  <a:pt x="5083" y="7463"/>
                </a:lnTo>
                <a:lnTo>
                  <a:pt x="5345" y="6777"/>
                </a:lnTo>
                <a:lnTo>
                  <a:pt x="5627" y="6132"/>
                </a:lnTo>
                <a:lnTo>
                  <a:pt x="5950" y="5506"/>
                </a:lnTo>
                <a:lnTo>
                  <a:pt x="6293" y="4922"/>
                </a:lnTo>
                <a:lnTo>
                  <a:pt x="6656" y="4357"/>
                </a:lnTo>
                <a:lnTo>
                  <a:pt x="7039" y="3812"/>
                </a:lnTo>
                <a:lnTo>
                  <a:pt x="7462" y="3308"/>
                </a:lnTo>
                <a:lnTo>
                  <a:pt x="7886" y="2804"/>
                </a:lnTo>
                <a:lnTo>
                  <a:pt x="8330" y="2340"/>
                </a:lnTo>
                <a:lnTo>
                  <a:pt x="8814" y="1896"/>
                </a:lnTo>
                <a:lnTo>
                  <a:pt x="9298" y="1473"/>
                </a:lnTo>
                <a:lnTo>
                  <a:pt x="9782" y="1069"/>
                </a:lnTo>
                <a:lnTo>
                  <a:pt x="10306" y="706"/>
                </a:lnTo>
                <a:lnTo>
                  <a:pt x="10831" y="343"/>
                </a:lnTo>
                <a:lnTo>
                  <a:pt x="1137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19"/>
          <p:cNvSpPr/>
          <p:nvPr/>
        </p:nvSpPr>
        <p:spPr>
          <a:xfrm>
            <a:off x="1131216" y="5797044"/>
            <a:ext cx="475354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19"/>
          <p:cNvSpPr txBox="1">
            <a:spLocks noGrp="1"/>
          </p:cNvSpPr>
          <p:nvPr>
            <p:ph type="title"/>
          </p:nvPr>
        </p:nvSpPr>
        <p:spPr>
          <a:xfrm>
            <a:off x="714300" y="1858200"/>
            <a:ext cx="5538600" cy="314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522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F71CE-B4C0-4070-AE53-7BC95E85A71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12" Type="http://schemas.openxmlformats.org/officeDocument/2006/relationships/image" Target="../media/image9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GI&#193;O%20&#193;N%20&#272;I&#7878;N%20TU%20M&#7898;I%20T&#7842;I\GI&#193;O%20&#193;N%20&#272;I&#7878;N%20T&#7916;%20TH&#7854;M\Nhac%20the%20gioi%20dong%20v&#7841;t\Do%20Ban%20-%20Xuan%20Trang.mp3" TargetMode="External"/><Relationship Id="rId6" Type="http://schemas.openxmlformats.org/officeDocument/2006/relationships/image" Target="../media/image3.gif"/><Relationship Id="rId11" Type="http://schemas.openxmlformats.org/officeDocument/2006/relationships/image" Target="../media/image8.gif"/><Relationship Id="rId5" Type="http://schemas.openxmlformats.org/officeDocument/2006/relationships/image" Target="../media/image2.gif"/><Relationship Id="rId10" Type="http://schemas.openxmlformats.org/officeDocument/2006/relationships/image" Target="../media/image7.gif"/><Relationship Id="rId4" Type="http://schemas.openxmlformats.org/officeDocument/2006/relationships/image" Target="../media/image1.jpeg"/><Relationship Id="rId9" Type="http://schemas.openxmlformats.org/officeDocument/2006/relationships/image" Target="../media/image6.png"/><Relationship Id="rId1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49.gif"/><Relationship Id="rId3" Type="http://schemas.openxmlformats.org/officeDocument/2006/relationships/image" Target="../media/image19.gif"/><Relationship Id="rId7" Type="http://schemas.openxmlformats.org/officeDocument/2006/relationships/image" Target="../media/image5.gif"/><Relationship Id="rId12" Type="http://schemas.openxmlformats.org/officeDocument/2006/relationships/image" Target="../media/image27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11" Type="http://schemas.openxmlformats.org/officeDocument/2006/relationships/image" Target="../media/image26.gif"/><Relationship Id="rId5" Type="http://schemas.openxmlformats.org/officeDocument/2006/relationships/image" Target="../media/image21.wmf"/><Relationship Id="rId15" Type="http://schemas.openxmlformats.org/officeDocument/2006/relationships/image" Target="../media/image51.gif"/><Relationship Id="rId10" Type="http://schemas.openxmlformats.org/officeDocument/2006/relationships/image" Target="../media/image25.gif"/><Relationship Id="rId4" Type="http://schemas.openxmlformats.org/officeDocument/2006/relationships/image" Target="../media/image20.gif"/><Relationship Id="rId9" Type="http://schemas.openxmlformats.org/officeDocument/2006/relationships/image" Target="../media/image24.gif"/><Relationship Id="rId14" Type="http://schemas.openxmlformats.org/officeDocument/2006/relationships/image" Target="../media/image50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9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7.jpe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gif"/><Relationship Id="rId5" Type="http://schemas.openxmlformats.org/officeDocument/2006/relationships/image" Target="../media/image54.png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5.png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0" Type="http://schemas.openxmlformats.org/officeDocument/2006/relationships/image" Target="../media/image59.gif"/><Relationship Id="rId4" Type="http://schemas.openxmlformats.org/officeDocument/2006/relationships/audio" Target="../media/audio1.wav"/><Relationship Id="rId9" Type="http://schemas.openxmlformats.org/officeDocument/2006/relationships/image" Target="../media/image5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7" Type="http://schemas.openxmlformats.org/officeDocument/2006/relationships/image" Target="../media/image63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image" Target="../media/image5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27.gif"/><Relationship Id="rId3" Type="http://schemas.openxmlformats.org/officeDocument/2006/relationships/image" Target="../media/image18.gif"/><Relationship Id="rId7" Type="http://schemas.openxmlformats.org/officeDocument/2006/relationships/image" Target="../media/image22.gif"/><Relationship Id="rId12" Type="http://schemas.openxmlformats.org/officeDocument/2006/relationships/image" Target="../media/image26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wmf"/><Relationship Id="rId11" Type="http://schemas.openxmlformats.org/officeDocument/2006/relationships/image" Target="../media/image25.gif"/><Relationship Id="rId5" Type="http://schemas.openxmlformats.org/officeDocument/2006/relationships/image" Target="../media/image20.gif"/><Relationship Id="rId10" Type="http://schemas.openxmlformats.org/officeDocument/2006/relationships/image" Target="../media/image24.gif"/><Relationship Id="rId4" Type="http://schemas.openxmlformats.org/officeDocument/2006/relationships/image" Target="../media/image19.gif"/><Relationship Id="rId9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33.jpeg"/><Relationship Id="rId7" Type="http://schemas.openxmlformats.org/officeDocument/2006/relationships/image" Target="../media/image22.gif"/><Relationship Id="rId2" Type="http://schemas.openxmlformats.org/officeDocument/2006/relationships/hyperlink" Target="http://www.google.com.vn/imgres?imgurl=http://img.tamtay.vn/files/2008/06/21/hoangminhhai/photos/179843/485c41fa_bau%20troi_resize.jpg&amp;imgrefurl=http://niemtin.heroin-aids.com/showthread.php?7102-H%E1%BA%A1t-gi%E1%BB%91ng-t%C3%A2m-h%E1%BB%93n/page2&amp;usg=__qUbXischrh7oJl9TNQCXViAOGPg=&amp;h=525&amp;w=700&amp;sz=72&amp;hl=vi&amp;start=2&amp;itbs=1&amp;tbnid=0YUjrUB9J7qU7M:&amp;tbnh=105&amp;tbnw=140&amp;prev=/images?q=b%E1%BA%A7u+tr%E1%BB%9Di&amp;hl=vi&amp;tbs=isch: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9.gif"/><Relationship Id="rId4" Type="http://schemas.openxmlformats.org/officeDocument/2006/relationships/image" Target="../media/image5.gif"/><Relationship Id="rId9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D:\Images\Hih nen pow\[wallcoo_com]_1_CG_seasons_summer_HS120_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6"/>
          <p:cNvSpPr>
            <a:spLocks noChangeArrowheads="1" noChangeShapeType="1" noTextEdit="1"/>
          </p:cNvSpPr>
          <p:nvPr/>
        </p:nvSpPr>
        <p:spPr bwMode="auto">
          <a:xfrm>
            <a:off x="93951" y="2628900"/>
            <a:ext cx="8385677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VỀ DỰ TIẾT HỌC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1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1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PTGT </a:t>
            </a:r>
            <a:r>
              <a:rPr lang="en-US" sz="16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1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160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WordArt 5"/>
          <p:cNvSpPr>
            <a:spLocks noChangeArrowheads="1" noChangeShapeType="1" noTextEdit="1"/>
          </p:cNvSpPr>
          <p:nvPr/>
        </p:nvSpPr>
        <p:spPr bwMode="auto">
          <a:xfrm rot="-141505">
            <a:off x="1143000" y="914400"/>
            <a:ext cx="6858000" cy="5257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1334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.VnTimeH"/>
              </a:rPr>
              <a:t> </a:t>
            </a:r>
            <a:r>
              <a:rPr lang="en-US" sz="800" b="1" kern="10" dirty="0" err="1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700" b="1" kern="10" dirty="0" err="1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700" b="1" kern="10" dirty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" b="1" kern="10" dirty="0" err="1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700" b="1" kern="10" dirty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" b="1" kern="10" dirty="0" err="1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700" b="1" kern="10" dirty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" b="1" kern="10" dirty="0" err="1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700" b="1" kern="10" dirty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" b="1" kern="10" dirty="0" err="1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400" b="1" kern="10" dirty="0">
              <a:ln w="9525">
                <a:round/>
                <a:headEnd/>
                <a:tailEnd/>
              </a:ln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1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3100"/>
            <a:ext cx="12366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4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840" y="2362200"/>
            <a:ext cx="9620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2" descr="index_image44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91440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6" descr="m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15200" y="5553075"/>
            <a:ext cx="18288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8" descr="m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629400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Do Ban - Xuan Tra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200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90960"/>
            <a:ext cx="12096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11" y="6009264"/>
            <a:ext cx="7604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0" descr="animage005c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78220"/>
            <a:ext cx="2133600" cy="16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bar47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23" y="6311079"/>
            <a:ext cx="5851236" cy="48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hond25b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446" y="-275648"/>
            <a:ext cx="2168525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7311" y="4267200"/>
            <a:ext cx="88666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b-NO" sz="3200" b="1" i="1" kern="10" spc="360" dirty="0"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MẪU GIÁO 5-6 TUỔI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b-NO" sz="3200" b="1" i="1" kern="10" spc="360" dirty="0"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Mẫu giáo Búp Sen Hồng</a:t>
            </a:r>
            <a:endParaRPr lang="en-US" sz="3200" b="1" i="1" kern="10" spc="360" dirty="0">
              <a:ln w="9525">
                <a:solidFill>
                  <a:srgbClr val="FF0000"/>
                </a:solidFill>
                <a:prstDash val="sysDot"/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85875" y="188744"/>
            <a:ext cx="6742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b-NO" b="1" i="1" kern="10" spc="360" dirty="0"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ỦY BAN NHÂN DÂN THỊ XÃ BUÔN </a:t>
            </a:r>
            <a:endParaRPr lang="en-US" b="1" i="1" kern="10" spc="360" dirty="0">
              <a:ln w="9525">
                <a:solidFill>
                  <a:srgbClr val="FF0000"/>
                </a:solidFill>
                <a:prstDash val="sysDot"/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0200" y="5338400"/>
            <a:ext cx="65060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b-NO" sz="2400" b="1" i="1" kern="10" spc="360" dirty="0"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 thực hiện: Võ Thị Ánh Quyên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b-NO" sz="2000" b="1" i="1" kern="10" spc="360" dirty="0">
              <a:ln w="9525">
                <a:solidFill>
                  <a:srgbClr val="FF0000"/>
                </a:solidFill>
                <a:prstDash val="sysDot"/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b-NO" sz="2000" b="1" i="1" kern="10" spc="360" dirty="0"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 HỌC: 2024-2025</a:t>
            </a:r>
            <a:endParaRPr lang="en-US" sz="2000" b="1" i="1" kern="10" spc="360" dirty="0">
              <a:ln w="9525">
                <a:solidFill>
                  <a:srgbClr val="FF0000"/>
                </a:solidFill>
                <a:prstDash val="sysDot"/>
                <a:round/>
                <a:headEnd/>
                <a:tailEnd/>
              </a:ln>
              <a:solidFill>
                <a:srgbClr val="0070C0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00324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9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\Desktop\WAVE_ALPH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8610600" cy="53721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590800" y="5410200"/>
            <a:ext cx="5105400" cy="1219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endParaRPr lang="en-US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374747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\Desktop\WAVE_ALPH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349" y="175791"/>
            <a:ext cx="7654636" cy="53106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590800" y="5715000"/>
            <a:ext cx="5105400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endParaRPr lang="en-US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5826369" y="406623"/>
            <a:ext cx="1565031" cy="58397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266710" y="175791"/>
            <a:ext cx="1226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Đầu</a:t>
            </a:r>
            <a:r>
              <a:rPr lang="en-US" sz="2400" b="1" dirty="0"/>
              <a:t> </a:t>
            </a:r>
            <a:r>
              <a:rPr lang="en-US" sz="2400" b="1" dirty="0" err="1"/>
              <a:t>xe</a:t>
            </a:r>
            <a:endParaRPr lang="en-US" sz="2400" b="1" dirty="0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2590800" y="762000"/>
            <a:ext cx="609600" cy="1447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981201" y="406623"/>
            <a:ext cx="144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Yên</a:t>
            </a:r>
            <a:r>
              <a:rPr lang="en-US" sz="2400" b="1" dirty="0"/>
              <a:t>  </a:t>
            </a:r>
            <a:r>
              <a:rPr lang="en-US" sz="2400" b="1" dirty="0" err="1"/>
              <a:t>xe</a:t>
            </a:r>
            <a:endParaRPr lang="en-US" sz="2400" b="1" dirty="0"/>
          </a:p>
        </p:txBody>
      </p:sp>
      <p:cxnSp>
        <p:nvCxnSpPr>
          <p:cNvPr id="74" name="Straight Arrow Connector 73"/>
          <p:cNvCxnSpPr/>
          <p:nvPr/>
        </p:nvCxnSpPr>
        <p:spPr>
          <a:xfrm flipV="1">
            <a:off x="990599" y="3713223"/>
            <a:ext cx="990601" cy="32537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0" y="4133145"/>
            <a:ext cx="11063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Pô</a:t>
            </a:r>
            <a:r>
              <a:rPr lang="en-US" sz="2400" b="1" dirty="0"/>
              <a:t> </a:t>
            </a:r>
            <a:r>
              <a:rPr lang="en-US" sz="2400" b="1" dirty="0" err="1"/>
              <a:t>xe</a:t>
            </a:r>
            <a:endParaRPr lang="en-US" sz="2400" dirty="0"/>
          </a:p>
        </p:txBody>
      </p:sp>
      <p:sp>
        <p:nvSpPr>
          <p:cNvPr id="49" name="Rectangle 48"/>
          <p:cNvSpPr/>
          <p:nvPr/>
        </p:nvSpPr>
        <p:spPr>
          <a:xfrm>
            <a:off x="457200" y="5181600"/>
            <a:ext cx="17906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Động</a:t>
            </a:r>
            <a:r>
              <a:rPr lang="en-US" sz="2400" b="1" dirty="0"/>
              <a:t> </a:t>
            </a:r>
            <a:r>
              <a:rPr lang="en-US" sz="2400" b="1" dirty="0" err="1"/>
              <a:t>cơ</a:t>
            </a:r>
            <a:endParaRPr lang="en-US" sz="2400" dirty="0"/>
          </a:p>
        </p:txBody>
      </p:sp>
      <p:cxnSp>
        <p:nvCxnSpPr>
          <p:cNvPr id="86" name="Straight Arrow Connector 85"/>
          <p:cNvCxnSpPr/>
          <p:nvPr/>
        </p:nvCxnSpPr>
        <p:spPr>
          <a:xfrm flipV="1">
            <a:off x="1666044" y="3875911"/>
            <a:ext cx="2459112" cy="14523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3733800" y="4805010"/>
            <a:ext cx="1676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/>
              <a:t>Bánh</a:t>
            </a:r>
            <a:r>
              <a:rPr lang="en-US" sz="2800" b="1" dirty="0"/>
              <a:t> </a:t>
            </a:r>
            <a:r>
              <a:rPr lang="en-US" sz="2800" b="1" dirty="0" err="1"/>
              <a:t>xe</a:t>
            </a:r>
            <a:endParaRPr lang="en-US" sz="2800" dirty="0"/>
          </a:p>
        </p:txBody>
      </p:sp>
      <p:cxnSp>
        <p:nvCxnSpPr>
          <p:cNvPr id="100" name="Straight Arrow Connector 99"/>
          <p:cNvCxnSpPr/>
          <p:nvPr/>
        </p:nvCxnSpPr>
        <p:spPr>
          <a:xfrm flipH="1" flipV="1">
            <a:off x="3124200" y="4781528"/>
            <a:ext cx="685800" cy="2850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V="1">
            <a:off x="5143500" y="4700212"/>
            <a:ext cx="990601" cy="32537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9" grpId="0"/>
      <p:bldP spid="49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4191001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Thí điểm giao hàng chuyển phát nhanh bằng xe máy điện, bảo vệ môi trường -  Báo Công an Nhân dân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3400"/>
            <a:ext cx="4203383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87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eng-viet-lop-4-cau-hoi-va-dau-cham-hoi-01a-removebg-p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0650" y="0"/>
            <a:ext cx="2393315" cy="22910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18616" y="2630904"/>
            <a:ext cx="53115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7" name="Picture 2" descr="E:\ảnh chủ đề\anh giao thông\ảnh tô màu\51_98_main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5" y="1600199"/>
            <a:ext cx="4648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\Desktop\WAVE_ALPH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1600199"/>
            <a:ext cx="3962400" cy="4114801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362200" y="152400"/>
            <a:ext cx="4190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So </a:t>
            </a:r>
            <a:r>
              <a:rPr lang="en-US" sz="8000" dirty="0" err="1">
                <a:solidFill>
                  <a:srgbClr val="FF0000"/>
                </a:solidFill>
              </a:rPr>
              <a:t>sánh</a:t>
            </a:r>
            <a:endParaRPr lang="en-US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1096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126" y="4555767"/>
            <a:ext cx="7704000" cy="763600"/>
          </a:xfrm>
        </p:spPr>
        <p:txBody>
          <a:bodyPr/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Xe ô tô con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815" y="-228600"/>
            <a:ext cx="9144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6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72263"/>
            <a:ext cx="7188200" cy="4648200"/>
          </a:xfrm>
          <a:prstGeom prst="rect">
            <a:avLst/>
          </a:prstGeom>
        </p:spPr>
      </p:pic>
      <p:sp>
        <p:nvSpPr>
          <p:cNvPr id="9" name="Google Shape;6461;p102"/>
          <p:cNvSpPr txBox="1">
            <a:spLocks noGrp="1"/>
          </p:cNvSpPr>
          <p:nvPr>
            <p:ph type="title"/>
          </p:nvPr>
        </p:nvSpPr>
        <p:spPr>
          <a:xfrm>
            <a:off x="6324601" y="811778"/>
            <a:ext cx="1437104" cy="827193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/>
          <a:p>
            <a:r>
              <a:rPr lang="en-GB" sz="2000" b="1" dirty="0" err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Đầu</a:t>
            </a:r>
            <a:r>
              <a:rPr lang="en-GB" sz="20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xe</a:t>
            </a:r>
            <a:endParaRPr lang="en-GB" sz="20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2" name="Google Shape;6461;p102"/>
          <p:cNvSpPr txBox="1">
            <a:spLocks noGrp="1"/>
          </p:cNvSpPr>
          <p:nvPr>
            <p:ph type="title"/>
          </p:nvPr>
        </p:nvSpPr>
        <p:spPr>
          <a:xfrm>
            <a:off x="7248487" y="3395042"/>
            <a:ext cx="1089660" cy="827193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/>
          <a:p>
            <a:r>
              <a:rPr lang="en-GB" sz="2000" b="1" dirty="0" err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Đèn</a:t>
            </a:r>
            <a:r>
              <a:rPr lang="en-GB" sz="20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xe</a:t>
            </a:r>
            <a:endParaRPr lang="en-GB" sz="20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4" name="Google Shape;6461;p102"/>
          <p:cNvSpPr txBox="1">
            <a:spLocks noGrp="1"/>
          </p:cNvSpPr>
          <p:nvPr>
            <p:ph type="title"/>
          </p:nvPr>
        </p:nvSpPr>
        <p:spPr>
          <a:xfrm>
            <a:off x="6005416" y="4589190"/>
            <a:ext cx="1381369" cy="954385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/>
          <a:p>
            <a:r>
              <a:rPr lang="en-GB" sz="2000" b="1" dirty="0" err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Bánh</a:t>
            </a:r>
            <a:r>
              <a:rPr lang="en-GB" sz="20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xe</a:t>
            </a:r>
            <a:endParaRPr lang="en-GB" sz="20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6" name="Google Shape;6461;p102"/>
          <p:cNvSpPr txBox="1">
            <a:spLocks noGrp="1"/>
          </p:cNvSpPr>
          <p:nvPr>
            <p:ph type="title"/>
          </p:nvPr>
        </p:nvSpPr>
        <p:spPr>
          <a:xfrm>
            <a:off x="5199057" y="1295400"/>
            <a:ext cx="1396989" cy="7620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/>
          <a:p>
            <a:r>
              <a:rPr lang="en-GB" sz="2000" b="1" dirty="0" err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Gương</a:t>
            </a:r>
            <a:r>
              <a:rPr lang="en-GB" sz="20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xe</a:t>
            </a:r>
            <a:endParaRPr lang="en-GB" sz="20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0" name="Google Shape;6461;p102"/>
          <p:cNvSpPr txBox="1">
            <a:spLocks noGrp="1"/>
          </p:cNvSpPr>
          <p:nvPr>
            <p:ph type="title"/>
          </p:nvPr>
        </p:nvSpPr>
        <p:spPr>
          <a:xfrm>
            <a:off x="3100347" y="893967"/>
            <a:ext cx="1604423" cy="1043253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/>
          <a:p>
            <a:r>
              <a:rPr lang="en-GB" sz="20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Cửa xe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6324602" y="1447800"/>
            <a:ext cx="609598" cy="14278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745664" y="3185028"/>
            <a:ext cx="838198" cy="5111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6208339" y="4166363"/>
            <a:ext cx="210531" cy="7866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2756860" y="4267200"/>
            <a:ext cx="3392864" cy="7866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810000" y="1524000"/>
            <a:ext cx="838200" cy="161269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5079024" y="1884678"/>
            <a:ext cx="635976" cy="8913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17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6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ảnh chủ đề\anh giao thông\ảnh tô màu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8001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2743200" y="5638800"/>
            <a:ext cx="4267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0" b="1" dirty="0">
                <a:solidFill>
                  <a:srgbClr val="FF0000"/>
                </a:solidFill>
              </a:rPr>
              <a:t>Ô </a:t>
            </a:r>
            <a:r>
              <a:rPr lang="en-US" sz="8000" b="1" dirty="0" err="1">
                <a:solidFill>
                  <a:srgbClr val="FF0000"/>
                </a:solidFill>
              </a:rPr>
              <a:t>tô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tải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9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ảnh chủ đề\anh giao thông\ảnh tô màu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342900"/>
            <a:ext cx="7543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2895600" y="5628621"/>
            <a:ext cx="3733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</a:rPr>
              <a:t>Ô </a:t>
            </a:r>
            <a:r>
              <a:rPr lang="en-US" sz="6000" b="1" dirty="0" err="1">
                <a:solidFill>
                  <a:srgbClr val="FF0000"/>
                </a:solidFill>
              </a:rPr>
              <a:t>tô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tải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209800" y="4724400"/>
            <a:ext cx="815181" cy="4953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029200" y="2917567"/>
            <a:ext cx="1828802" cy="21878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895600" y="457200"/>
            <a:ext cx="533400" cy="121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267200" y="4838700"/>
            <a:ext cx="381000" cy="4154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629401" y="1102814"/>
            <a:ext cx="457200" cy="17927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252" name="TextBox 16"/>
          <p:cNvSpPr txBox="1">
            <a:spLocks noChangeArrowheads="1"/>
          </p:cNvSpPr>
          <p:nvPr/>
        </p:nvSpPr>
        <p:spPr bwMode="auto">
          <a:xfrm>
            <a:off x="6629400" y="609600"/>
            <a:ext cx="1822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err="1"/>
              <a:t>Đầu</a:t>
            </a:r>
            <a:r>
              <a:rPr lang="en-US" sz="2800" b="1" dirty="0"/>
              <a:t> </a:t>
            </a:r>
            <a:r>
              <a:rPr lang="en-US" sz="2800" b="1" dirty="0" err="1"/>
              <a:t>xe</a:t>
            </a:r>
            <a:endParaRPr lang="vi-VN" sz="2800" b="1" dirty="0"/>
          </a:p>
        </p:txBody>
      </p:sp>
      <p:sp>
        <p:nvSpPr>
          <p:cNvPr id="10253" name="TextBox 20"/>
          <p:cNvSpPr txBox="1">
            <a:spLocks noChangeArrowheads="1"/>
          </p:cNvSpPr>
          <p:nvPr/>
        </p:nvSpPr>
        <p:spPr bwMode="auto">
          <a:xfrm>
            <a:off x="2895600" y="5105400"/>
            <a:ext cx="175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err="1"/>
              <a:t>Bánh</a:t>
            </a:r>
            <a:r>
              <a:rPr lang="en-US" sz="2800" b="1" dirty="0"/>
              <a:t> </a:t>
            </a:r>
            <a:r>
              <a:rPr lang="en-US" sz="2800" b="1" dirty="0" err="1"/>
              <a:t>xe</a:t>
            </a:r>
            <a:endParaRPr lang="vi-VN" sz="2800" b="1" dirty="0"/>
          </a:p>
        </p:txBody>
      </p:sp>
      <p:sp>
        <p:nvSpPr>
          <p:cNvPr id="10255" name="TextBox 27"/>
          <p:cNvSpPr txBox="1">
            <a:spLocks noChangeArrowheads="1"/>
          </p:cNvSpPr>
          <p:nvPr/>
        </p:nvSpPr>
        <p:spPr bwMode="auto">
          <a:xfrm>
            <a:off x="2057400" y="0"/>
            <a:ext cx="198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err="1"/>
              <a:t>Thùng</a:t>
            </a:r>
            <a:r>
              <a:rPr lang="en-US" sz="2800" b="1" dirty="0"/>
              <a:t> </a:t>
            </a:r>
            <a:r>
              <a:rPr lang="en-US" sz="2800" b="1" dirty="0" err="1"/>
              <a:t>xe</a:t>
            </a:r>
            <a:endParaRPr lang="vi-VN" sz="2800" b="1" dirty="0"/>
          </a:p>
        </p:txBody>
      </p:sp>
      <p:sp>
        <p:nvSpPr>
          <p:cNvPr id="10256" name="TextBox 33"/>
          <p:cNvSpPr txBox="1">
            <a:spLocks noChangeArrowheads="1"/>
          </p:cNvSpPr>
          <p:nvPr/>
        </p:nvSpPr>
        <p:spPr bwMode="auto">
          <a:xfrm>
            <a:off x="6518030" y="5023338"/>
            <a:ext cx="18242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 err="1"/>
              <a:t>Cánh</a:t>
            </a:r>
            <a:r>
              <a:rPr lang="en-US" sz="2400" b="1" dirty="0"/>
              <a:t> </a:t>
            </a:r>
            <a:r>
              <a:rPr lang="en-US" sz="2400" b="1" dirty="0" err="1"/>
              <a:t>cửa</a:t>
            </a:r>
            <a:endParaRPr lang="vi-VN" sz="2400" b="1" dirty="0"/>
          </a:p>
        </p:txBody>
      </p:sp>
      <p:sp>
        <p:nvSpPr>
          <p:cNvPr id="19" name="Rectangle 18"/>
          <p:cNvSpPr/>
          <p:nvPr/>
        </p:nvSpPr>
        <p:spPr>
          <a:xfrm>
            <a:off x="7540625" y="3244334"/>
            <a:ext cx="16033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/>
              <a:t>Gương</a:t>
            </a:r>
            <a:r>
              <a:rPr lang="en-US" sz="2000" b="1" dirty="0"/>
              <a:t> </a:t>
            </a:r>
            <a:r>
              <a:rPr lang="en-US" sz="2000" b="1" dirty="0" err="1"/>
              <a:t>xe</a:t>
            </a:r>
            <a:endParaRPr lang="vi-VN" sz="2000" b="1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7772401" y="2482334"/>
            <a:ext cx="569911" cy="8704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89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10252" grpId="0"/>
      <p:bldP spid="10253" grpId="0"/>
      <p:bldP spid="10255" grpId="0"/>
      <p:bldP spid="1025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2161" y="1151929"/>
            <a:ext cx="4780360" cy="4607021"/>
          </a:xfrm>
          <a:prstGeom prst="rect">
            <a:avLst/>
          </a:prstGeom>
        </p:spPr>
      </p:pic>
      <p:pic>
        <p:nvPicPr>
          <p:cNvPr id="5" name="Picture 2" descr="E:\ảnh chủ đề\anh giao thông\ảnh tô màu\tải xuố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1151931"/>
            <a:ext cx="4176079" cy="460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58019" y="228600"/>
            <a:ext cx="41427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So </a:t>
            </a:r>
            <a:r>
              <a:rPr lang="en-US" sz="5400" dirty="0" err="1">
                <a:solidFill>
                  <a:srgbClr val="FF0000"/>
                </a:solidFill>
              </a:rPr>
              <a:t>sánh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76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" name="Google Shape;6461;p102"/>
          <p:cNvSpPr txBox="1">
            <a:spLocks noGrp="1"/>
          </p:cNvSpPr>
          <p:nvPr>
            <p:ph type="title"/>
          </p:nvPr>
        </p:nvSpPr>
        <p:spPr>
          <a:xfrm>
            <a:off x="1452050" y="514290"/>
            <a:ext cx="6507613" cy="3697485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algn="ctr"/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Mở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rộng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: </a:t>
            </a: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Quan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sát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một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số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loại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xe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khác</a:t>
            </a:r>
            <a:endParaRPr lang="en-GB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grpSp>
        <p:nvGrpSpPr>
          <p:cNvPr id="6462" name="Google Shape;6462;p102"/>
          <p:cNvGrpSpPr/>
          <p:nvPr/>
        </p:nvGrpSpPr>
        <p:grpSpPr>
          <a:xfrm>
            <a:off x="4343913" y="5162633"/>
            <a:ext cx="475779" cy="634400"/>
            <a:chOff x="1460350" y="2402425"/>
            <a:chExt cx="208950" cy="208950"/>
          </a:xfrm>
        </p:grpSpPr>
        <p:sp>
          <p:nvSpPr>
            <p:cNvPr id="6463" name="Google Shape;6463;p10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4" name="Google Shape;6464;p10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5" name="Google Shape;6465;p10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6" name="Google Shape;6466;p10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7" name="Google Shape;6467;p10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8" name="Google Shape;6468;p10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9" name="Google Shape;6469;p10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0" name="Google Shape;6470;p10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1" name="Google Shape;6471;p10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2" name="Google Shape;6472;p10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3" name="Google Shape;6473;p10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4" name="Google Shape;6474;p10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5" name="Google Shape;6475;p10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6" name="Google Shape;6476;p10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7" name="Google Shape;6477;p10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8" name="Google Shape;6478;p10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9" name="Google Shape;6479;p10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0" name="Google Shape;6480;p10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1" name="Google Shape;6481;p10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2" name="Google Shape;6482;p10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3" name="Google Shape;6483;p10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4" name="Google Shape;6484;p10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5" name="Google Shape;6485;p10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6" name="Google Shape;6486;p10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7" name="Google Shape;6487;p10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8" name="Google Shape;6488;p10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9" name="Google Shape;6489;p10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0" name="Google Shape;6490;p10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491" name="Google Shape;6491;p102"/>
          <p:cNvGrpSpPr/>
          <p:nvPr/>
        </p:nvGrpSpPr>
        <p:grpSpPr>
          <a:xfrm>
            <a:off x="6491533" y="2502907"/>
            <a:ext cx="2397777" cy="4139032"/>
            <a:chOff x="6274963" y="1612850"/>
            <a:chExt cx="2397777" cy="3104274"/>
          </a:xfrm>
        </p:grpSpPr>
        <p:sp>
          <p:nvSpPr>
            <p:cNvPr id="6492" name="Google Shape;6492;p102"/>
            <p:cNvSpPr/>
            <p:nvPr/>
          </p:nvSpPr>
          <p:spPr>
            <a:xfrm>
              <a:off x="6274963" y="3267141"/>
              <a:ext cx="351220" cy="309464"/>
            </a:xfrm>
            <a:custGeom>
              <a:avLst/>
              <a:gdLst/>
              <a:ahLst/>
              <a:cxnLst/>
              <a:rect l="l" t="t" r="r" b="b"/>
              <a:pathLst>
                <a:path w="2515" h="2216" extrusionOk="0">
                  <a:moveTo>
                    <a:pt x="757" y="1"/>
                  </a:moveTo>
                  <a:cubicBezTo>
                    <a:pt x="675" y="1"/>
                    <a:pt x="620" y="20"/>
                    <a:pt x="615" y="69"/>
                  </a:cubicBezTo>
                  <a:cubicBezTo>
                    <a:pt x="596" y="232"/>
                    <a:pt x="937" y="387"/>
                    <a:pt x="1119" y="465"/>
                  </a:cubicBezTo>
                  <a:cubicBezTo>
                    <a:pt x="1080" y="510"/>
                    <a:pt x="1054" y="561"/>
                    <a:pt x="1035" y="620"/>
                  </a:cubicBezTo>
                  <a:cubicBezTo>
                    <a:pt x="770" y="683"/>
                    <a:pt x="0" y="891"/>
                    <a:pt x="111" y="1000"/>
                  </a:cubicBezTo>
                  <a:cubicBezTo>
                    <a:pt x="147" y="1034"/>
                    <a:pt x="228" y="1046"/>
                    <a:pt x="329" y="1046"/>
                  </a:cubicBezTo>
                  <a:cubicBezTo>
                    <a:pt x="569" y="1046"/>
                    <a:pt x="916" y="975"/>
                    <a:pt x="1002" y="961"/>
                  </a:cubicBezTo>
                  <a:lnTo>
                    <a:pt x="1002" y="961"/>
                  </a:lnTo>
                  <a:cubicBezTo>
                    <a:pt x="867" y="1032"/>
                    <a:pt x="59" y="1434"/>
                    <a:pt x="201" y="1563"/>
                  </a:cubicBezTo>
                  <a:cubicBezTo>
                    <a:pt x="229" y="1588"/>
                    <a:pt x="277" y="1599"/>
                    <a:pt x="339" y="1599"/>
                  </a:cubicBezTo>
                  <a:cubicBezTo>
                    <a:pt x="617" y="1599"/>
                    <a:pt x="1151" y="1381"/>
                    <a:pt x="1151" y="1381"/>
                  </a:cubicBezTo>
                  <a:lnTo>
                    <a:pt x="1151" y="1381"/>
                  </a:lnTo>
                  <a:cubicBezTo>
                    <a:pt x="1151" y="1381"/>
                    <a:pt x="415" y="1866"/>
                    <a:pt x="557" y="1963"/>
                  </a:cubicBezTo>
                  <a:cubicBezTo>
                    <a:pt x="571" y="1971"/>
                    <a:pt x="588" y="1975"/>
                    <a:pt x="609" y="1975"/>
                  </a:cubicBezTo>
                  <a:cubicBezTo>
                    <a:pt x="795" y="1975"/>
                    <a:pt x="1237" y="1667"/>
                    <a:pt x="1306" y="1620"/>
                  </a:cubicBezTo>
                  <a:lnTo>
                    <a:pt x="1306" y="1628"/>
                  </a:lnTo>
                  <a:cubicBezTo>
                    <a:pt x="1255" y="1691"/>
                    <a:pt x="925" y="2138"/>
                    <a:pt x="1041" y="2209"/>
                  </a:cubicBezTo>
                  <a:cubicBezTo>
                    <a:pt x="1047" y="2213"/>
                    <a:pt x="1055" y="2215"/>
                    <a:pt x="1064" y="2215"/>
                  </a:cubicBezTo>
                  <a:cubicBezTo>
                    <a:pt x="1167" y="2215"/>
                    <a:pt x="1432" y="1967"/>
                    <a:pt x="1604" y="1795"/>
                  </a:cubicBezTo>
                  <a:cubicBezTo>
                    <a:pt x="1656" y="1808"/>
                    <a:pt x="1709" y="1815"/>
                    <a:pt x="1763" y="1815"/>
                  </a:cubicBezTo>
                  <a:cubicBezTo>
                    <a:pt x="1842" y="1815"/>
                    <a:pt x="1923" y="1800"/>
                    <a:pt x="2004" y="1769"/>
                  </a:cubicBezTo>
                  <a:cubicBezTo>
                    <a:pt x="2347" y="1646"/>
                    <a:pt x="2514" y="1265"/>
                    <a:pt x="2392" y="922"/>
                  </a:cubicBezTo>
                  <a:lnTo>
                    <a:pt x="2276" y="612"/>
                  </a:lnTo>
                  <a:cubicBezTo>
                    <a:pt x="2173" y="346"/>
                    <a:pt x="1922" y="184"/>
                    <a:pt x="1656" y="184"/>
                  </a:cubicBezTo>
                  <a:cubicBezTo>
                    <a:pt x="1619" y="184"/>
                    <a:pt x="1582" y="187"/>
                    <a:pt x="1545" y="193"/>
                  </a:cubicBezTo>
                  <a:cubicBezTo>
                    <a:pt x="1412" y="145"/>
                    <a:pt x="984" y="1"/>
                    <a:pt x="757" y="1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3" name="Google Shape;6493;p102"/>
            <p:cNvSpPr/>
            <p:nvPr/>
          </p:nvSpPr>
          <p:spPr>
            <a:xfrm>
              <a:off x="6522281" y="3090065"/>
              <a:ext cx="923226" cy="368257"/>
            </a:xfrm>
            <a:custGeom>
              <a:avLst/>
              <a:gdLst/>
              <a:ahLst/>
              <a:cxnLst/>
              <a:rect l="l" t="t" r="r" b="b"/>
              <a:pathLst>
                <a:path w="6611" h="2637" extrusionOk="0">
                  <a:moveTo>
                    <a:pt x="6610" y="0"/>
                  </a:moveTo>
                  <a:cubicBezTo>
                    <a:pt x="6610" y="0"/>
                    <a:pt x="1894" y="576"/>
                    <a:pt x="1" y="1745"/>
                  </a:cubicBezTo>
                  <a:lnTo>
                    <a:pt x="246" y="2637"/>
                  </a:lnTo>
                  <a:lnTo>
                    <a:pt x="6100" y="1784"/>
                  </a:lnTo>
                  <a:lnTo>
                    <a:pt x="661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4" name="Google Shape;6494;p102"/>
            <p:cNvSpPr/>
            <p:nvPr/>
          </p:nvSpPr>
          <p:spPr>
            <a:xfrm>
              <a:off x="6984240" y="3388636"/>
              <a:ext cx="48877" cy="7401"/>
            </a:xfrm>
            <a:custGeom>
              <a:avLst/>
              <a:gdLst/>
              <a:ahLst/>
              <a:cxnLst/>
              <a:rect l="l" t="t" r="r" b="b"/>
              <a:pathLst>
                <a:path w="350" h="53" extrusionOk="0">
                  <a:moveTo>
                    <a:pt x="349" y="1"/>
                  </a:moveTo>
                  <a:lnTo>
                    <a:pt x="0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4B2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5" name="Google Shape;6495;p102"/>
            <p:cNvSpPr/>
            <p:nvPr/>
          </p:nvSpPr>
          <p:spPr>
            <a:xfrm>
              <a:off x="6964549" y="3112549"/>
              <a:ext cx="371748" cy="283489"/>
            </a:xfrm>
            <a:custGeom>
              <a:avLst/>
              <a:gdLst/>
              <a:ahLst/>
              <a:cxnLst/>
              <a:rect l="l" t="t" r="r" b="b"/>
              <a:pathLst>
                <a:path w="2662" h="2030" extrusionOk="0">
                  <a:moveTo>
                    <a:pt x="2339" y="1"/>
                  </a:moveTo>
                  <a:cubicBezTo>
                    <a:pt x="1706" y="104"/>
                    <a:pt x="859" y="260"/>
                    <a:pt x="0" y="460"/>
                  </a:cubicBezTo>
                  <a:lnTo>
                    <a:pt x="141" y="2029"/>
                  </a:lnTo>
                  <a:lnTo>
                    <a:pt x="490" y="1978"/>
                  </a:lnTo>
                  <a:lnTo>
                    <a:pt x="1939" y="1772"/>
                  </a:lnTo>
                  <a:cubicBezTo>
                    <a:pt x="2106" y="1106"/>
                    <a:pt x="2333" y="472"/>
                    <a:pt x="2662" y="1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6" name="Google Shape;6496;p102"/>
            <p:cNvSpPr/>
            <p:nvPr/>
          </p:nvSpPr>
          <p:spPr>
            <a:xfrm>
              <a:off x="7007841" y="3061297"/>
              <a:ext cx="416017" cy="345494"/>
            </a:xfrm>
            <a:custGeom>
              <a:avLst/>
              <a:gdLst/>
              <a:ahLst/>
              <a:cxnLst/>
              <a:rect l="l" t="t" r="r" b="b"/>
              <a:pathLst>
                <a:path w="2979" h="2474" extrusionOk="0">
                  <a:moveTo>
                    <a:pt x="2978" y="0"/>
                  </a:moveTo>
                  <a:cubicBezTo>
                    <a:pt x="2978" y="0"/>
                    <a:pt x="872" y="25"/>
                    <a:pt x="1" y="400"/>
                  </a:cubicBezTo>
                  <a:lnTo>
                    <a:pt x="201" y="2474"/>
                  </a:lnTo>
                  <a:lnTo>
                    <a:pt x="2274" y="2326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7" name="Google Shape;6497;p102"/>
            <p:cNvSpPr/>
            <p:nvPr/>
          </p:nvSpPr>
          <p:spPr>
            <a:xfrm>
              <a:off x="8318168" y="3474241"/>
              <a:ext cx="354571" cy="297594"/>
            </a:xfrm>
            <a:custGeom>
              <a:avLst/>
              <a:gdLst/>
              <a:ahLst/>
              <a:cxnLst/>
              <a:rect l="l" t="t" r="r" b="b"/>
              <a:pathLst>
                <a:path w="2539" h="2131" extrusionOk="0">
                  <a:moveTo>
                    <a:pt x="937" y="1"/>
                  </a:moveTo>
                  <a:cubicBezTo>
                    <a:pt x="721" y="1"/>
                    <a:pt x="512" y="106"/>
                    <a:pt x="388" y="300"/>
                  </a:cubicBezTo>
                  <a:lnTo>
                    <a:pt x="206" y="571"/>
                  </a:lnTo>
                  <a:cubicBezTo>
                    <a:pt x="0" y="874"/>
                    <a:pt x="84" y="1281"/>
                    <a:pt x="388" y="1488"/>
                  </a:cubicBezTo>
                  <a:cubicBezTo>
                    <a:pt x="504" y="1565"/>
                    <a:pt x="639" y="1598"/>
                    <a:pt x="768" y="1598"/>
                  </a:cubicBezTo>
                  <a:cubicBezTo>
                    <a:pt x="904" y="1814"/>
                    <a:pt x="1116" y="2130"/>
                    <a:pt x="1214" y="2130"/>
                  </a:cubicBezTo>
                  <a:cubicBezTo>
                    <a:pt x="1218" y="2130"/>
                    <a:pt x="1223" y="2130"/>
                    <a:pt x="1227" y="2128"/>
                  </a:cubicBezTo>
                  <a:cubicBezTo>
                    <a:pt x="1357" y="2083"/>
                    <a:pt x="1137" y="1579"/>
                    <a:pt x="1098" y="1502"/>
                  </a:cubicBezTo>
                  <a:lnTo>
                    <a:pt x="1104" y="1502"/>
                  </a:lnTo>
                  <a:cubicBezTo>
                    <a:pt x="1160" y="1562"/>
                    <a:pt x="1558" y="2002"/>
                    <a:pt x="1726" y="2002"/>
                  </a:cubicBezTo>
                  <a:cubicBezTo>
                    <a:pt x="1735" y="2002"/>
                    <a:pt x="1743" y="2001"/>
                    <a:pt x="1751" y="1998"/>
                  </a:cubicBezTo>
                  <a:cubicBezTo>
                    <a:pt x="1912" y="1941"/>
                    <a:pt x="1304" y="1300"/>
                    <a:pt x="1304" y="1300"/>
                  </a:cubicBezTo>
                  <a:lnTo>
                    <a:pt x="1304" y="1300"/>
                  </a:lnTo>
                  <a:cubicBezTo>
                    <a:pt x="1304" y="1300"/>
                    <a:pt x="1875" y="1702"/>
                    <a:pt x="2123" y="1702"/>
                  </a:cubicBezTo>
                  <a:cubicBezTo>
                    <a:pt x="2149" y="1702"/>
                    <a:pt x="2172" y="1698"/>
                    <a:pt x="2190" y="1688"/>
                  </a:cubicBezTo>
                  <a:cubicBezTo>
                    <a:pt x="2357" y="1598"/>
                    <a:pt x="1659" y="1022"/>
                    <a:pt x="1543" y="926"/>
                  </a:cubicBezTo>
                  <a:lnTo>
                    <a:pt x="1543" y="920"/>
                  </a:lnTo>
                  <a:cubicBezTo>
                    <a:pt x="1643" y="964"/>
                    <a:pt x="2100" y="1177"/>
                    <a:pt x="2319" y="1177"/>
                  </a:cubicBezTo>
                  <a:cubicBezTo>
                    <a:pt x="2354" y="1177"/>
                    <a:pt x="2383" y="1171"/>
                    <a:pt x="2404" y="1159"/>
                  </a:cubicBezTo>
                  <a:cubicBezTo>
                    <a:pt x="2539" y="1081"/>
                    <a:pt x="1835" y="706"/>
                    <a:pt x="1596" y="584"/>
                  </a:cubicBezTo>
                  <a:cubicBezTo>
                    <a:pt x="1582" y="525"/>
                    <a:pt x="1569" y="467"/>
                    <a:pt x="1551" y="408"/>
                  </a:cubicBezTo>
                  <a:cubicBezTo>
                    <a:pt x="1737" y="383"/>
                    <a:pt x="2106" y="306"/>
                    <a:pt x="2125" y="145"/>
                  </a:cubicBezTo>
                  <a:cubicBezTo>
                    <a:pt x="2138" y="48"/>
                    <a:pt x="1939" y="21"/>
                    <a:pt x="1717" y="21"/>
                  </a:cubicBezTo>
                  <a:cubicBezTo>
                    <a:pt x="1511" y="21"/>
                    <a:pt x="1285" y="44"/>
                    <a:pt x="1194" y="53"/>
                  </a:cubicBezTo>
                  <a:cubicBezTo>
                    <a:pt x="1111" y="18"/>
                    <a:pt x="1023" y="1"/>
                    <a:pt x="937" y="1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8" name="Google Shape;6498;p102"/>
            <p:cNvSpPr/>
            <p:nvPr/>
          </p:nvSpPr>
          <p:spPr>
            <a:xfrm>
              <a:off x="7462678" y="3083222"/>
              <a:ext cx="982717" cy="542959"/>
            </a:xfrm>
            <a:custGeom>
              <a:avLst/>
              <a:gdLst/>
              <a:ahLst/>
              <a:cxnLst/>
              <a:rect l="l" t="t" r="r" b="b"/>
              <a:pathLst>
                <a:path w="7037" h="3888" extrusionOk="0">
                  <a:moveTo>
                    <a:pt x="1209" y="1"/>
                  </a:moveTo>
                  <a:cubicBezTo>
                    <a:pt x="568" y="1"/>
                    <a:pt x="0" y="536"/>
                    <a:pt x="31" y="1239"/>
                  </a:cubicBezTo>
                  <a:lnTo>
                    <a:pt x="6597" y="3888"/>
                  </a:lnTo>
                  <a:lnTo>
                    <a:pt x="7036" y="3073"/>
                  </a:lnTo>
                  <a:cubicBezTo>
                    <a:pt x="6028" y="2078"/>
                    <a:pt x="3437" y="857"/>
                    <a:pt x="1680" y="100"/>
                  </a:cubicBezTo>
                  <a:cubicBezTo>
                    <a:pt x="1523" y="32"/>
                    <a:pt x="1364" y="1"/>
                    <a:pt x="1209" y="1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9" name="Google Shape;6499;p102"/>
            <p:cNvSpPr/>
            <p:nvPr/>
          </p:nvSpPr>
          <p:spPr>
            <a:xfrm>
              <a:off x="7810823" y="3394920"/>
              <a:ext cx="227629" cy="92169"/>
            </a:xfrm>
            <a:custGeom>
              <a:avLst/>
              <a:gdLst/>
              <a:ahLst/>
              <a:cxnLst/>
              <a:rect l="l" t="t" r="r" b="b"/>
              <a:pathLst>
                <a:path w="1630" h="660" extrusionOk="0">
                  <a:moveTo>
                    <a:pt x="1" y="1"/>
                  </a:moveTo>
                  <a:lnTo>
                    <a:pt x="1" y="1"/>
                  </a:lnTo>
                  <a:lnTo>
                    <a:pt x="1629" y="660"/>
                  </a:lnTo>
                  <a:close/>
                </a:path>
              </a:pathLst>
            </a:custGeom>
            <a:solidFill>
              <a:srgbClr val="F4B2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0" name="Google Shape;6500;p102"/>
            <p:cNvSpPr/>
            <p:nvPr/>
          </p:nvSpPr>
          <p:spPr>
            <a:xfrm>
              <a:off x="7753008" y="3121626"/>
              <a:ext cx="365743" cy="365464"/>
            </a:xfrm>
            <a:custGeom>
              <a:avLst/>
              <a:gdLst/>
              <a:ahLst/>
              <a:cxnLst/>
              <a:rect l="l" t="t" r="r" b="b"/>
              <a:pathLst>
                <a:path w="2619" h="2617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460"/>
                    <a:pt x="350" y="1182"/>
                    <a:pt x="415" y="1958"/>
                  </a:cubicBezTo>
                  <a:lnTo>
                    <a:pt x="2043" y="2617"/>
                  </a:lnTo>
                  <a:lnTo>
                    <a:pt x="2619" y="1254"/>
                  </a:lnTo>
                  <a:cubicBezTo>
                    <a:pt x="1752" y="795"/>
                    <a:pt x="815" y="356"/>
                    <a:pt x="1" y="1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1" name="Google Shape;6501;p102"/>
            <p:cNvSpPr/>
            <p:nvPr/>
          </p:nvSpPr>
          <p:spPr>
            <a:xfrm>
              <a:off x="7702595" y="3058364"/>
              <a:ext cx="353873" cy="436127"/>
            </a:xfrm>
            <a:custGeom>
              <a:avLst/>
              <a:gdLst/>
              <a:ahLst/>
              <a:cxnLst/>
              <a:rect l="l" t="t" r="r" b="b"/>
              <a:pathLst>
                <a:path w="2534" h="3123" extrusionOk="0">
                  <a:moveTo>
                    <a:pt x="1" y="1"/>
                  </a:moveTo>
                  <a:lnTo>
                    <a:pt x="305" y="2321"/>
                  </a:lnTo>
                  <a:lnTo>
                    <a:pt x="1855" y="3123"/>
                  </a:lnTo>
                  <a:cubicBezTo>
                    <a:pt x="1855" y="3123"/>
                    <a:pt x="2482" y="1068"/>
                    <a:pt x="2508" y="866"/>
                  </a:cubicBezTo>
                  <a:cubicBezTo>
                    <a:pt x="2533" y="666"/>
                    <a:pt x="1558" y="621"/>
                    <a:pt x="1558" y="621"/>
                  </a:cubicBezTo>
                  <a:cubicBezTo>
                    <a:pt x="1229" y="39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2" name="Google Shape;6502;p102"/>
            <p:cNvSpPr/>
            <p:nvPr/>
          </p:nvSpPr>
          <p:spPr>
            <a:xfrm>
              <a:off x="6705501" y="3843475"/>
              <a:ext cx="778968" cy="398561"/>
            </a:xfrm>
            <a:custGeom>
              <a:avLst/>
              <a:gdLst/>
              <a:ahLst/>
              <a:cxnLst/>
              <a:rect l="l" t="t" r="r" b="b"/>
              <a:pathLst>
                <a:path w="5578" h="2854" extrusionOk="0">
                  <a:moveTo>
                    <a:pt x="5577" y="1"/>
                  </a:moveTo>
                  <a:lnTo>
                    <a:pt x="3290" y="46"/>
                  </a:lnTo>
                  <a:lnTo>
                    <a:pt x="2268" y="1519"/>
                  </a:lnTo>
                  <a:lnTo>
                    <a:pt x="1305" y="388"/>
                  </a:lnTo>
                  <a:cubicBezTo>
                    <a:pt x="1305" y="388"/>
                    <a:pt x="1" y="841"/>
                    <a:pt x="7" y="1074"/>
                  </a:cubicBezTo>
                  <a:cubicBezTo>
                    <a:pt x="10" y="1135"/>
                    <a:pt x="59" y="1158"/>
                    <a:pt x="129" y="1158"/>
                  </a:cubicBezTo>
                  <a:cubicBezTo>
                    <a:pt x="324" y="1158"/>
                    <a:pt x="684" y="982"/>
                    <a:pt x="684" y="982"/>
                  </a:cubicBezTo>
                  <a:cubicBezTo>
                    <a:pt x="684" y="982"/>
                    <a:pt x="1781" y="2854"/>
                    <a:pt x="2452" y="2854"/>
                  </a:cubicBezTo>
                  <a:cubicBezTo>
                    <a:pt x="2466" y="2854"/>
                    <a:pt x="2480" y="2853"/>
                    <a:pt x="2494" y="2851"/>
                  </a:cubicBezTo>
                  <a:cubicBezTo>
                    <a:pt x="4149" y="2657"/>
                    <a:pt x="5577" y="1"/>
                    <a:pt x="5577" y="1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3" name="Google Shape;6503;p102"/>
            <p:cNvSpPr/>
            <p:nvPr/>
          </p:nvSpPr>
          <p:spPr>
            <a:xfrm>
              <a:off x="6628833" y="3847106"/>
              <a:ext cx="335858" cy="225116"/>
            </a:xfrm>
            <a:custGeom>
              <a:avLst/>
              <a:gdLst/>
              <a:ahLst/>
              <a:cxnLst/>
              <a:rect l="l" t="t" r="r" b="b"/>
              <a:pathLst>
                <a:path w="2405" h="1612" extrusionOk="0">
                  <a:moveTo>
                    <a:pt x="2124" y="1"/>
                  </a:moveTo>
                  <a:cubicBezTo>
                    <a:pt x="2022" y="1"/>
                    <a:pt x="1" y="912"/>
                    <a:pt x="78" y="1203"/>
                  </a:cubicBezTo>
                  <a:cubicBezTo>
                    <a:pt x="134" y="1428"/>
                    <a:pt x="778" y="1442"/>
                    <a:pt x="939" y="1442"/>
                  </a:cubicBezTo>
                  <a:cubicBezTo>
                    <a:pt x="963" y="1442"/>
                    <a:pt x="976" y="1442"/>
                    <a:pt x="976" y="1442"/>
                  </a:cubicBezTo>
                  <a:cubicBezTo>
                    <a:pt x="976" y="1442"/>
                    <a:pt x="1268" y="1612"/>
                    <a:pt x="1437" y="1612"/>
                  </a:cubicBezTo>
                  <a:cubicBezTo>
                    <a:pt x="1481" y="1612"/>
                    <a:pt x="1517" y="1600"/>
                    <a:pt x="1537" y="1570"/>
                  </a:cubicBezTo>
                  <a:cubicBezTo>
                    <a:pt x="1629" y="1435"/>
                    <a:pt x="1745" y="1203"/>
                    <a:pt x="1603" y="1093"/>
                  </a:cubicBezTo>
                  <a:cubicBezTo>
                    <a:pt x="1537" y="1042"/>
                    <a:pt x="1440" y="1029"/>
                    <a:pt x="1353" y="1029"/>
                  </a:cubicBezTo>
                  <a:cubicBezTo>
                    <a:pt x="1251" y="1029"/>
                    <a:pt x="1164" y="1048"/>
                    <a:pt x="1164" y="1048"/>
                  </a:cubicBezTo>
                  <a:cubicBezTo>
                    <a:pt x="1164" y="1048"/>
                    <a:pt x="2404" y="556"/>
                    <a:pt x="2390" y="472"/>
                  </a:cubicBezTo>
                  <a:cubicBezTo>
                    <a:pt x="2372" y="389"/>
                    <a:pt x="2217" y="7"/>
                    <a:pt x="2125" y="1"/>
                  </a:cubicBezTo>
                  <a:cubicBezTo>
                    <a:pt x="2125" y="1"/>
                    <a:pt x="2125" y="1"/>
                    <a:pt x="2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4" name="Google Shape;6504;p102"/>
            <p:cNvSpPr/>
            <p:nvPr/>
          </p:nvSpPr>
          <p:spPr>
            <a:xfrm>
              <a:off x="6628833" y="3847106"/>
              <a:ext cx="335858" cy="225116"/>
            </a:xfrm>
            <a:custGeom>
              <a:avLst/>
              <a:gdLst/>
              <a:ahLst/>
              <a:cxnLst/>
              <a:rect l="l" t="t" r="r" b="b"/>
              <a:pathLst>
                <a:path w="2405" h="1612" extrusionOk="0">
                  <a:moveTo>
                    <a:pt x="2124" y="1"/>
                  </a:moveTo>
                  <a:cubicBezTo>
                    <a:pt x="2022" y="1"/>
                    <a:pt x="1" y="912"/>
                    <a:pt x="78" y="1203"/>
                  </a:cubicBezTo>
                  <a:cubicBezTo>
                    <a:pt x="134" y="1428"/>
                    <a:pt x="778" y="1442"/>
                    <a:pt x="939" y="1442"/>
                  </a:cubicBezTo>
                  <a:cubicBezTo>
                    <a:pt x="963" y="1442"/>
                    <a:pt x="976" y="1442"/>
                    <a:pt x="976" y="1442"/>
                  </a:cubicBezTo>
                  <a:cubicBezTo>
                    <a:pt x="976" y="1442"/>
                    <a:pt x="1268" y="1612"/>
                    <a:pt x="1437" y="1612"/>
                  </a:cubicBezTo>
                  <a:cubicBezTo>
                    <a:pt x="1481" y="1612"/>
                    <a:pt x="1517" y="1600"/>
                    <a:pt x="1537" y="1570"/>
                  </a:cubicBezTo>
                  <a:cubicBezTo>
                    <a:pt x="1629" y="1435"/>
                    <a:pt x="1745" y="1203"/>
                    <a:pt x="1603" y="1093"/>
                  </a:cubicBezTo>
                  <a:cubicBezTo>
                    <a:pt x="1537" y="1042"/>
                    <a:pt x="1440" y="1029"/>
                    <a:pt x="1353" y="1029"/>
                  </a:cubicBezTo>
                  <a:cubicBezTo>
                    <a:pt x="1251" y="1029"/>
                    <a:pt x="1164" y="1048"/>
                    <a:pt x="1164" y="1048"/>
                  </a:cubicBezTo>
                  <a:cubicBezTo>
                    <a:pt x="1164" y="1048"/>
                    <a:pt x="2404" y="556"/>
                    <a:pt x="2390" y="472"/>
                  </a:cubicBezTo>
                  <a:cubicBezTo>
                    <a:pt x="2372" y="389"/>
                    <a:pt x="2217" y="7"/>
                    <a:pt x="2125" y="1"/>
                  </a:cubicBezTo>
                  <a:cubicBezTo>
                    <a:pt x="2125" y="1"/>
                    <a:pt x="2125" y="1"/>
                    <a:pt x="21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5" name="Google Shape;6505;p102"/>
            <p:cNvSpPr/>
            <p:nvPr/>
          </p:nvSpPr>
          <p:spPr>
            <a:xfrm>
              <a:off x="6649362" y="3864283"/>
              <a:ext cx="315330" cy="207939"/>
            </a:xfrm>
            <a:custGeom>
              <a:avLst/>
              <a:gdLst/>
              <a:ahLst/>
              <a:cxnLst/>
              <a:rect l="l" t="t" r="r" b="b"/>
              <a:pathLst>
                <a:path w="2258" h="1489" extrusionOk="0">
                  <a:moveTo>
                    <a:pt x="2094" y="0"/>
                  </a:moveTo>
                  <a:cubicBezTo>
                    <a:pt x="1721" y="162"/>
                    <a:pt x="337" y="788"/>
                    <a:pt x="1" y="1170"/>
                  </a:cubicBezTo>
                  <a:cubicBezTo>
                    <a:pt x="186" y="1310"/>
                    <a:pt x="672" y="1319"/>
                    <a:pt x="799" y="1319"/>
                  </a:cubicBezTo>
                  <a:cubicBezTo>
                    <a:pt x="818" y="1319"/>
                    <a:pt x="829" y="1319"/>
                    <a:pt x="829" y="1319"/>
                  </a:cubicBezTo>
                  <a:cubicBezTo>
                    <a:pt x="829" y="1319"/>
                    <a:pt x="1121" y="1489"/>
                    <a:pt x="1290" y="1489"/>
                  </a:cubicBezTo>
                  <a:cubicBezTo>
                    <a:pt x="1334" y="1489"/>
                    <a:pt x="1370" y="1477"/>
                    <a:pt x="1390" y="1447"/>
                  </a:cubicBezTo>
                  <a:cubicBezTo>
                    <a:pt x="1482" y="1312"/>
                    <a:pt x="1598" y="1080"/>
                    <a:pt x="1456" y="970"/>
                  </a:cubicBezTo>
                  <a:cubicBezTo>
                    <a:pt x="1390" y="919"/>
                    <a:pt x="1293" y="906"/>
                    <a:pt x="1206" y="906"/>
                  </a:cubicBezTo>
                  <a:cubicBezTo>
                    <a:pt x="1104" y="906"/>
                    <a:pt x="1017" y="925"/>
                    <a:pt x="1017" y="925"/>
                  </a:cubicBezTo>
                  <a:cubicBezTo>
                    <a:pt x="1017" y="925"/>
                    <a:pt x="2257" y="433"/>
                    <a:pt x="2243" y="349"/>
                  </a:cubicBezTo>
                  <a:cubicBezTo>
                    <a:pt x="2231" y="298"/>
                    <a:pt x="2166" y="123"/>
                    <a:pt x="20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6" name="Google Shape;6506;p102"/>
            <p:cNvSpPr/>
            <p:nvPr/>
          </p:nvSpPr>
          <p:spPr>
            <a:xfrm>
              <a:off x="7407377" y="3787615"/>
              <a:ext cx="540725" cy="878957"/>
            </a:xfrm>
            <a:custGeom>
              <a:avLst/>
              <a:gdLst/>
              <a:ahLst/>
              <a:cxnLst/>
              <a:rect l="l" t="t" r="r" b="b"/>
              <a:pathLst>
                <a:path w="3872" h="6294" extrusionOk="0">
                  <a:moveTo>
                    <a:pt x="2257" y="0"/>
                  </a:moveTo>
                  <a:lnTo>
                    <a:pt x="1" y="537"/>
                  </a:lnTo>
                  <a:cubicBezTo>
                    <a:pt x="1" y="537"/>
                    <a:pt x="2366" y="6022"/>
                    <a:pt x="2496" y="6255"/>
                  </a:cubicBezTo>
                  <a:cubicBezTo>
                    <a:pt x="2511" y="6282"/>
                    <a:pt x="2541" y="6294"/>
                    <a:pt x="2583" y="6294"/>
                  </a:cubicBezTo>
                  <a:cubicBezTo>
                    <a:pt x="2898" y="6294"/>
                    <a:pt x="3872" y="5624"/>
                    <a:pt x="3827" y="5396"/>
                  </a:cubicBezTo>
                  <a:cubicBezTo>
                    <a:pt x="3814" y="5329"/>
                    <a:pt x="3778" y="5303"/>
                    <a:pt x="3731" y="5303"/>
                  </a:cubicBezTo>
                  <a:cubicBezTo>
                    <a:pt x="3573" y="5303"/>
                    <a:pt x="3284" y="5596"/>
                    <a:pt x="3284" y="5596"/>
                  </a:cubicBezTo>
                  <a:cubicBezTo>
                    <a:pt x="2806" y="4116"/>
                    <a:pt x="2257" y="0"/>
                    <a:pt x="2257" y="0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7" name="Google Shape;6507;p102"/>
            <p:cNvSpPr/>
            <p:nvPr/>
          </p:nvSpPr>
          <p:spPr>
            <a:xfrm>
              <a:off x="7453600" y="3967205"/>
              <a:ext cx="343818" cy="297036"/>
            </a:xfrm>
            <a:custGeom>
              <a:avLst/>
              <a:gdLst/>
              <a:ahLst/>
              <a:cxnLst/>
              <a:rect l="l" t="t" r="r" b="b"/>
              <a:pathLst>
                <a:path w="2462" h="2127" extrusionOk="0">
                  <a:moveTo>
                    <a:pt x="2151" y="251"/>
                  </a:moveTo>
                  <a:cubicBezTo>
                    <a:pt x="2236" y="820"/>
                    <a:pt x="2345" y="1486"/>
                    <a:pt x="2461" y="2126"/>
                  </a:cubicBezTo>
                  <a:lnTo>
                    <a:pt x="2461" y="2126"/>
                  </a:lnTo>
                  <a:cubicBezTo>
                    <a:pt x="2345" y="1486"/>
                    <a:pt x="2236" y="820"/>
                    <a:pt x="2151" y="251"/>
                  </a:cubicBezTo>
                  <a:lnTo>
                    <a:pt x="2151" y="251"/>
                  </a:lnTo>
                  <a:close/>
                  <a:moveTo>
                    <a:pt x="0" y="0"/>
                  </a:moveTo>
                  <a:cubicBezTo>
                    <a:pt x="65" y="155"/>
                    <a:pt x="135" y="323"/>
                    <a:pt x="213" y="498"/>
                  </a:cubicBezTo>
                  <a:cubicBezTo>
                    <a:pt x="135" y="323"/>
                    <a:pt x="65" y="155"/>
                    <a:pt x="0" y="0"/>
                  </a:cubicBezTo>
                  <a:close/>
                </a:path>
              </a:pathLst>
            </a:custGeom>
            <a:solidFill>
              <a:srgbClr val="F4B2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8" name="Google Shape;6508;p102"/>
            <p:cNvSpPr/>
            <p:nvPr/>
          </p:nvSpPr>
          <p:spPr>
            <a:xfrm>
              <a:off x="7690864" y="4466453"/>
              <a:ext cx="332227" cy="250672"/>
            </a:xfrm>
            <a:custGeom>
              <a:avLst/>
              <a:gdLst/>
              <a:ahLst/>
              <a:cxnLst/>
              <a:rect l="l" t="t" r="r" b="b"/>
              <a:pathLst>
                <a:path w="2379" h="1795" extrusionOk="0">
                  <a:moveTo>
                    <a:pt x="1005" y="0"/>
                  </a:moveTo>
                  <a:cubicBezTo>
                    <a:pt x="982" y="0"/>
                    <a:pt x="964" y="10"/>
                    <a:pt x="950" y="31"/>
                  </a:cubicBezTo>
                  <a:cubicBezTo>
                    <a:pt x="866" y="180"/>
                    <a:pt x="621" y="373"/>
                    <a:pt x="762" y="470"/>
                  </a:cubicBezTo>
                  <a:cubicBezTo>
                    <a:pt x="911" y="574"/>
                    <a:pt x="1209" y="690"/>
                    <a:pt x="1209" y="690"/>
                  </a:cubicBezTo>
                  <a:cubicBezTo>
                    <a:pt x="1209" y="690"/>
                    <a:pt x="1" y="1259"/>
                    <a:pt x="19" y="1337"/>
                  </a:cubicBezTo>
                  <a:cubicBezTo>
                    <a:pt x="40" y="1420"/>
                    <a:pt x="213" y="1794"/>
                    <a:pt x="305" y="1794"/>
                  </a:cubicBezTo>
                  <a:cubicBezTo>
                    <a:pt x="395" y="1794"/>
                    <a:pt x="2378" y="767"/>
                    <a:pt x="2288" y="484"/>
                  </a:cubicBezTo>
                  <a:cubicBezTo>
                    <a:pt x="2234" y="317"/>
                    <a:pt x="1868" y="287"/>
                    <a:pt x="1615" y="287"/>
                  </a:cubicBezTo>
                  <a:cubicBezTo>
                    <a:pt x="1475" y="287"/>
                    <a:pt x="1370" y="296"/>
                    <a:pt x="1370" y="296"/>
                  </a:cubicBezTo>
                  <a:cubicBezTo>
                    <a:pt x="1370" y="296"/>
                    <a:pt x="1132" y="0"/>
                    <a:pt x="10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9" name="Google Shape;6509;p102"/>
            <p:cNvSpPr/>
            <p:nvPr/>
          </p:nvSpPr>
          <p:spPr>
            <a:xfrm>
              <a:off x="7690864" y="4466453"/>
              <a:ext cx="332227" cy="250672"/>
            </a:xfrm>
            <a:custGeom>
              <a:avLst/>
              <a:gdLst/>
              <a:ahLst/>
              <a:cxnLst/>
              <a:rect l="l" t="t" r="r" b="b"/>
              <a:pathLst>
                <a:path w="2379" h="1795" extrusionOk="0">
                  <a:moveTo>
                    <a:pt x="1005" y="0"/>
                  </a:moveTo>
                  <a:cubicBezTo>
                    <a:pt x="982" y="0"/>
                    <a:pt x="964" y="10"/>
                    <a:pt x="950" y="31"/>
                  </a:cubicBezTo>
                  <a:cubicBezTo>
                    <a:pt x="866" y="180"/>
                    <a:pt x="621" y="373"/>
                    <a:pt x="762" y="470"/>
                  </a:cubicBezTo>
                  <a:cubicBezTo>
                    <a:pt x="911" y="574"/>
                    <a:pt x="1209" y="690"/>
                    <a:pt x="1209" y="690"/>
                  </a:cubicBezTo>
                  <a:cubicBezTo>
                    <a:pt x="1209" y="690"/>
                    <a:pt x="1" y="1259"/>
                    <a:pt x="19" y="1337"/>
                  </a:cubicBezTo>
                  <a:cubicBezTo>
                    <a:pt x="40" y="1420"/>
                    <a:pt x="213" y="1794"/>
                    <a:pt x="305" y="1794"/>
                  </a:cubicBezTo>
                  <a:cubicBezTo>
                    <a:pt x="395" y="1794"/>
                    <a:pt x="2378" y="767"/>
                    <a:pt x="2288" y="484"/>
                  </a:cubicBezTo>
                  <a:cubicBezTo>
                    <a:pt x="2234" y="317"/>
                    <a:pt x="1868" y="287"/>
                    <a:pt x="1615" y="287"/>
                  </a:cubicBezTo>
                  <a:cubicBezTo>
                    <a:pt x="1475" y="287"/>
                    <a:pt x="1370" y="296"/>
                    <a:pt x="1370" y="296"/>
                  </a:cubicBezTo>
                  <a:cubicBezTo>
                    <a:pt x="1370" y="296"/>
                    <a:pt x="1132" y="0"/>
                    <a:pt x="10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0" name="Google Shape;6510;p102"/>
            <p:cNvSpPr/>
            <p:nvPr/>
          </p:nvSpPr>
          <p:spPr>
            <a:xfrm>
              <a:off x="7690864" y="4466453"/>
              <a:ext cx="308766" cy="234333"/>
            </a:xfrm>
            <a:custGeom>
              <a:avLst/>
              <a:gdLst/>
              <a:ahLst/>
              <a:cxnLst/>
              <a:rect l="l" t="t" r="r" b="b"/>
              <a:pathLst>
                <a:path w="2211" h="1678" extrusionOk="0">
                  <a:moveTo>
                    <a:pt x="1005" y="0"/>
                  </a:moveTo>
                  <a:cubicBezTo>
                    <a:pt x="982" y="0"/>
                    <a:pt x="964" y="10"/>
                    <a:pt x="950" y="31"/>
                  </a:cubicBezTo>
                  <a:cubicBezTo>
                    <a:pt x="866" y="180"/>
                    <a:pt x="621" y="373"/>
                    <a:pt x="762" y="470"/>
                  </a:cubicBezTo>
                  <a:cubicBezTo>
                    <a:pt x="911" y="574"/>
                    <a:pt x="1209" y="690"/>
                    <a:pt x="1209" y="690"/>
                  </a:cubicBezTo>
                  <a:cubicBezTo>
                    <a:pt x="1209" y="690"/>
                    <a:pt x="1" y="1259"/>
                    <a:pt x="19" y="1337"/>
                  </a:cubicBezTo>
                  <a:cubicBezTo>
                    <a:pt x="33" y="1388"/>
                    <a:pt x="103" y="1561"/>
                    <a:pt x="181" y="1678"/>
                  </a:cubicBezTo>
                  <a:cubicBezTo>
                    <a:pt x="550" y="1492"/>
                    <a:pt x="1894" y="794"/>
                    <a:pt x="2211" y="392"/>
                  </a:cubicBezTo>
                  <a:cubicBezTo>
                    <a:pt x="2078" y="305"/>
                    <a:pt x="1813" y="287"/>
                    <a:pt x="1616" y="287"/>
                  </a:cubicBezTo>
                  <a:cubicBezTo>
                    <a:pt x="1476" y="287"/>
                    <a:pt x="1370" y="296"/>
                    <a:pt x="1370" y="296"/>
                  </a:cubicBezTo>
                  <a:cubicBezTo>
                    <a:pt x="1370" y="296"/>
                    <a:pt x="1132" y="0"/>
                    <a:pt x="1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1" name="Google Shape;6511;p102"/>
            <p:cNvSpPr/>
            <p:nvPr/>
          </p:nvSpPr>
          <p:spPr>
            <a:xfrm>
              <a:off x="7014963" y="3825460"/>
              <a:ext cx="837621" cy="450232"/>
            </a:xfrm>
            <a:custGeom>
              <a:avLst/>
              <a:gdLst/>
              <a:ahLst/>
              <a:cxnLst/>
              <a:rect l="l" t="t" r="r" b="b"/>
              <a:pathLst>
                <a:path w="5998" h="3224" extrusionOk="0">
                  <a:moveTo>
                    <a:pt x="1021" y="1"/>
                  </a:moveTo>
                  <a:cubicBezTo>
                    <a:pt x="1021" y="1"/>
                    <a:pt x="1" y="1125"/>
                    <a:pt x="13" y="1170"/>
                  </a:cubicBezTo>
                  <a:cubicBezTo>
                    <a:pt x="33" y="1214"/>
                    <a:pt x="1194" y="2783"/>
                    <a:pt x="1482" y="2783"/>
                  </a:cubicBezTo>
                  <a:cubicBezTo>
                    <a:pt x="1491" y="2783"/>
                    <a:pt x="1499" y="2782"/>
                    <a:pt x="1507" y="2778"/>
                  </a:cubicBezTo>
                  <a:cubicBezTo>
                    <a:pt x="1745" y="2676"/>
                    <a:pt x="2998" y="1203"/>
                    <a:pt x="2998" y="1203"/>
                  </a:cubicBezTo>
                  <a:cubicBezTo>
                    <a:pt x="2998" y="1203"/>
                    <a:pt x="3341" y="3186"/>
                    <a:pt x="3523" y="3219"/>
                  </a:cubicBezTo>
                  <a:cubicBezTo>
                    <a:pt x="3547" y="3222"/>
                    <a:pt x="3574" y="3224"/>
                    <a:pt x="3604" y="3224"/>
                  </a:cubicBezTo>
                  <a:cubicBezTo>
                    <a:pt x="3791" y="3224"/>
                    <a:pt x="4065" y="3166"/>
                    <a:pt x="4065" y="3166"/>
                  </a:cubicBezTo>
                  <a:lnTo>
                    <a:pt x="3962" y="2921"/>
                  </a:lnTo>
                  <a:lnTo>
                    <a:pt x="5512" y="2682"/>
                  </a:lnTo>
                  <a:lnTo>
                    <a:pt x="5577" y="2986"/>
                  </a:lnTo>
                  <a:cubicBezTo>
                    <a:pt x="5577" y="2986"/>
                    <a:pt x="5965" y="2850"/>
                    <a:pt x="5978" y="2682"/>
                  </a:cubicBezTo>
                  <a:cubicBezTo>
                    <a:pt x="5998" y="2521"/>
                    <a:pt x="5339" y="330"/>
                    <a:pt x="5339" y="330"/>
                  </a:cubicBezTo>
                  <a:lnTo>
                    <a:pt x="10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2" name="Google Shape;6512;p102"/>
            <p:cNvSpPr/>
            <p:nvPr/>
          </p:nvSpPr>
          <p:spPr>
            <a:xfrm>
              <a:off x="7117046" y="3032250"/>
              <a:ext cx="729113" cy="839297"/>
            </a:xfrm>
            <a:custGeom>
              <a:avLst/>
              <a:gdLst/>
              <a:ahLst/>
              <a:cxnLst/>
              <a:rect l="l" t="t" r="r" b="b"/>
              <a:pathLst>
                <a:path w="5221" h="6010" extrusionOk="0">
                  <a:moveTo>
                    <a:pt x="3200" y="0"/>
                  </a:moveTo>
                  <a:cubicBezTo>
                    <a:pt x="2566" y="0"/>
                    <a:pt x="1898" y="159"/>
                    <a:pt x="1700" y="402"/>
                  </a:cubicBezTo>
                  <a:cubicBezTo>
                    <a:pt x="445" y="1920"/>
                    <a:pt x="555" y="5558"/>
                    <a:pt x="0" y="5887"/>
                  </a:cubicBezTo>
                  <a:lnTo>
                    <a:pt x="4608" y="6010"/>
                  </a:lnTo>
                  <a:cubicBezTo>
                    <a:pt x="5220" y="5642"/>
                    <a:pt x="5195" y="724"/>
                    <a:pt x="4194" y="188"/>
                  </a:cubicBezTo>
                  <a:cubicBezTo>
                    <a:pt x="3947" y="57"/>
                    <a:pt x="3579" y="0"/>
                    <a:pt x="3200" y="0"/>
                  </a:cubicBezTo>
                  <a:close/>
                </a:path>
              </a:pathLst>
            </a:custGeom>
            <a:solidFill>
              <a:srgbClr val="00C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3" name="Google Shape;6513;p102"/>
            <p:cNvSpPr/>
            <p:nvPr/>
          </p:nvSpPr>
          <p:spPr>
            <a:xfrm>
              <a:off x="7117046" y="3032250"/>
              <a:ext cx="729113" cy="839297"/>
            </a:xfrm>
            <a:custGeom>
              <a:avLst/>
              <a:gdLst/>
              <a:ahLst/>
              <a:cxnLst/>
              <a:rect l="l" t="t" r="r" b="b"/>
              <a:pathLst>
                <a:path w="5221" h="6010" extrusionOk="0">
                  <a:moveTo>
                    <a:pt x="3200" y="0"/>
                  </a:moveTo>
                  <a:cubicBezTo>
                    <a:pt x="2566" y="0"/>
                    <a:pt x="1898" y="159"/>
                    <a:pt x="1700" y="402"/>
                  </a:cubicBezTo>
                  <a:cubicBezTo>
                    <a:pt x="445" y="1920"/>
                    <a:pt x="555" y="5558"/>
                    <a:pt x="0" y="5887"/>
                  </a:cubicBezTo>
                  <a:lnTo>
                    <a:pt x="4608" y="6010"/>
                  </a:lnTo>
                  <a:cubicBezTo>
                    <a:pt x="5220" y="5642"/>
                    <a:pt x="5195" y="724"/>
                    <a:pt x="4194" y="188"/>
                  </a:cubicBezTo>
                  <a:cubicBezTo>
                    <a:pt x="3947" y="57"/>
                    <a:pt x="3579" y="0"/>
                    <a:pt x="3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4" name="Google Shape;6514;p102"/>
            <p:cNvSpPr/>
            <p:nvPr/>
          </p:nvSpPr>
          <p:spPr>
            <a:xfrm>
              <a:off x="7407377" y="3032110"/>
              <a:ext cx="242991" cy="109346"/>
            </a:xfrm>
            <a:custGeom>
              <a:avLst/>
              <a:gdLst/>
              <a:ahLst/>
              <a:cxnLst/>
              <a:rect l="l" t="t" r="r" b="b"/>
              <a:pathLst>
                <a:path w="1740" h="783" extrusionOk="0">
                  <a:moveTo>
                    <a:pt x="1124" y="1"/>
                  </a:moveTo>
                  <a:cubicBezTo>
                    <a:pt x="720" y="1"/>
                    <a:pt x="300" y="66"/>
                    <a:pt x="1" y="176"/>
                  </a:cubicBezTo>
                  <a:cubicBezTo>
                    <a:pt x="60" y="519"/>
                    <a:pt x="421" y="783"/>
                    <a:pt x="868" y="783"/>
                  </a:cubicBezTo>
                  <a:cubicBezTo>
                    <a:pt x="1352" y="783"/>
                    <a:pt x="1739" y="466"/>
                    <a:pt x="1739" y="79"/>
                  </a:cubicBezTo>
                  <a:lnTo>
                    <a:pt x="1739" y="60"/>
                  </a:lnTo>
                  <a:cubicBezTo>
                    <a:pt x="1552" y="20"/>
                    <a:pt x="1340" y="1"/>
                    <a:pt x="1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5" name="Google Shape;6515;p102"/>
            <p:cNvSpPr/>
            <p:nvPr/>
          </p:nvSpPr>
          <p:spPr>
            <a:xfrm>
              <a:off x="7489770" y="2998874"/>
              <a:ext cx="85605" cy="95800"/>
            </a:xfrm>
            <a:custGeom>
              <a:avLst/>
              <a:gdLst/>
              <a:ahLst/>
              <a:cxnLst/>
              <a:rect l="l" t="t" r="r" b="b"/>
              <a:pathLst>
                <a:path w="613" h="686" extrusionOk="0">
                  <a:moveTo>
                    <a:pt x="574" y="0"/>
                  </a:moveTo>
                  <a:lnTo>
                    <a:pt x="25" y="27"/>
                  </a:lnTo>
                  <a:lnTo>
                    <a:pt x="0" y="686"/>
                  </a:lnTo>
                  <a:lnTo>
                    <a:pt x="613" y="602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rgbClr val="FFC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6" name="Google Shape;6516;p102"/>
            <p:cNvSpPr/>
            <p:nvPr/>
          </p:nvSpPr>
          <p:spPr>
            <a:xfrm>
              <a:off x="7489770" y="3032250"/>
              <a:ext cx="85605" cy="62424"/>
            </a:xfrm>
            <a:custGeom>
              <a:avLst/>
              <a:gdLst/>
              <a:ahLst/>
              <a:cxnLst/>
              <a:rect l="l" t="t" r="r" b="b"/>
              <a:pathLst>
                <a:path w="613" h="447" extrusionOk="0">
                  <a:moveTo>
                    <a:pt x="594" y="0"/>
                  </a:moveTo>
                  <a:cubicBezTo>
                    <a:pt x="406" y="39"/>
                    <a:pt x="213" y="65"/>
                    <a:pt x="13" y="72"/>
                  </a:cubicBezTo>
                  <a:lnTo>
                    <a:pt x="0" y="447"/>
                  </a:lnTo>
                  <a:lnTo>
                    <a:pt x="613" y="363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7" name="Google Shape;6517;p102"/>
            <p:cNvSpPr/>
            <p:nvPr/>
          </p:nvSpPr>
          <p:spPr>
            <a:xfrm>
              <a:off x="7893774" y="2328415"/>
              <a:ext cx="339629" cy="332227"/>
            </a:xfrm>
            <a:custGeom>
              <a:avLst/>
              <a:gdLst/>
              <a:ahLst/>
              <a:cxnLst/>
              <a:rect l="l" t="t" r="r" b="b"/>
              <a:pathLst>
                <a:path w="2432" h="2379" extrusionOk="0">
                  <a:moveTo>
                    <a:pt x="1174" y="0"/>
                  </a:moveTo>
                  <a:cubicBezTo>
                    <a:pt x="1099" y="0"/>
                    <a:pt x="1022" y="9"/>
                    <a:pt x="945" y="26"/>
                  </a:cubicBezTo>
                  <a:cubicBezTo>
                    <a:pt x="356" y="161"/>
                    <a:pt x="1" y="796"/>
                    <a:pt x="150" y="1435"/>
                  </a:cubicBezTo>
                  <a:cubicBezTo>
                    <a:pt x="279" y="1998"/>
                    <a:pt x="747" y="2378"/>
                    <a:pt x="1253" y="2378"/>
                  </a:cubicBezTo>
                  <a:cubicBezTo>
                    <a:pt x="1328" y="2378"/>
                    <a:pt x="1404" y="2370"/>
                    <a:pt x="1480" y="2353"/>
                  </a:cubicBezTo>
                  <a:cubicBezTo>
                    <a:pt x="2076" y="2216"/>
                    <a:pt x="2431" y="1583"/>
                    <a:pt x="2282" y="944"/>
                  </a:cubicBezTo>
                  <a:cubicBezTo>
                    <a:pt x="2153" y="382"/>
                    <a:pt x="1682" y="0"/>
                    <a:pt x="1174" y="0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8" name="Google Shape;6518;p102"/>
            <p:cNvSpPr/>
            <p:nvPr/>
          </p:nvSpPr>
          <p:spPr>
            <a:xfrm>
              <a:off x="8064565" y="2393352"/>
              <a:ext cx="122613" cy="194113"/>
            </a:xfrm>
            <a:custGeom>
              <a:avLst/>
              <a:gdLst/>
              <a:ahLst/>
              <a:cxnLst/>
              <a:rect l="l" t="t" r="r" b="b"/>
              <a:pathLst>
                <a:path w="878" h="1390" extrusionOk="0">
                  <a:moveTo>
                    <a:pt x="265" y="0"/>
                  </a:moveTo>
                  <a:cubicBezTo>
                    <a:pt x="233" y="394"/>
                    <a:pt x="141" y="796"/>
                    <a:pt x="0" y="1177"/>
                  </a:cubicBezTo>
                  <a:cubicBezTo>
                    <a:pt x="6" y="1241"/>
                    <a:pt x="12" y="1300"/>
                    <a:pt x="12" y="1363"/>
                  </a:cubicBezTo>
                  <a:cubicBezTo>
                    <a:pt x="71" y="1384"/>
                    <a:pt x="129" y="1390"/>
                    <a:pt x="188" y="1390"/>
                  </a:cubicBezTo>
                  <a:cubicBezTo>
                    <a:pt x="233" y="1390"/>
                    <a:pt x="278" y="1384"/>
                    <a:pt x="323" y="1377"/>
                  </a:cubicBezTo>
                  <a:cubicBezTo>
                    <a:pt x="672" y="1294"/>
                    <a:pt x="878" y="925"/>
                    <a:pt x="794" y="543"/>
                  </a:cubicBezTo>
                  <a:cubicBezTo>
                    <a:pt x="723" y="259"/>
                    <a:pt x="516" y="53"/>
                    <a:pt x="265" y="0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9" name="Google Shape;6519;p102"/>
            <p:cNvSpPr/>
            <p:nvPr/>
          </p:nvSpPr>
          <p:spPr>
            <a:xfrm>
              <a:off x="7025855" y="2081515"/>
              <a:ext cx="1080193" cy="960932"/>
            </a:xfrm>
            <a:custGeom>
              <a:avLst/>
              <a:gdLst/>
              <a:ahLst/>
              <a:cxnLst/>
              <a:rect l="l" t="t" r="r" b="b"/>
              <a:pathLst>
                <a:path w="7735" h="6881" extrusionOk="0">
                  <a:moveTo>
                    <a:pt x="4268" y="0"/>
                  </a:moveTo>
                  <a:cubicBezTo>
                    <a:pt x="4087" y="0"/>
                    <a:pt x="3904" y="20"/>
                    <a:pt x="3722" y="62"/>
                  </a:cubicBezTo>
                  <a:lnTo>
                    <a:pt x="2243" y="509"/>
                  </a:lnTo>
                  <a:cubicBezTo>
                    <a:pt x="304" y="754"/>
                    <a:pt x="0" y="2576"/>
                    <a:pt x="362" y="4139"/>
                  </a:cubicBezTo>
                  <a:lnTo>
                    <a:pt x="472" y="4612"/>
                  </a:lnTo>
                  <a:cubicBezTo>
                    <a:pt x="346" y="6076"/>
                    <a:pt x="1805" y="6880"/>
                    <a:pt x="3203" y="6880"/>
                  </a:cubicBezTo>
                  <a:cubicBezTo>
                    <a:pt x="3463" y="6880"/>
                    <a:pt x="3722" y="6853"/>
                    <a:pt x="3967" y="6796"/>
                  </a:cubicBezTo>
                  <a:lnTo>
                    <a:pt x="5189" y="6512"/>
                  </a:lnTo>
                  <a:cubicBezTo>
                    <a:pt x="6759" y="6149"/>
                    <a:pt x="7734" y="4586"/>
                    <a:pt x="7373" y="3015"/>
                  </a:cubicBezTo>
                  <a:lnTo>
                    <a:pt x="7263" y="2543"/>
                  </a:lnTo>
                  <a:cubicBezTo>
                    <a:pt x="6943" y="1156"/>
                    <a:pt x="5648" y="0"/>
                    <a:pt x="4268" y="0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0" name="Google Shape;6520;p102"/>
            <p:cNvSpPr/>
            <p:nvPr/>
          </p:nvSpPr>
          <p:spPr>
            <a:xfrm>
              <a:off x="6898495" y="2517920"/>
              <a:ext cx="339489" cy="332227"/>
            </a:xfrm>
            <a:custGeom>
              <a:avLst/>
              <a:gdLst/>
              <a:ahLst/>
              <a:cxnLst/>
              <a:rect l="l" t="t" r="r" b="b"/>
              <a:pathLst>
                <a:path w="2431" h="2379" extrusionOk="0">
                  <a:moveTo>
                    <a:pt x="1173" y="0"/>
                  </a:moveTo>
                  <a:cubicBezTo>
                    <a:pt x="1098" y="0"/>
                    <a:pt x="1021" y="9"/>
                    <a:pt x="945" y="26"/>
                  </a:cubicBezTo>
                  <a:cubicBezTo>
                    <a:pt x="357" y="161"/>
                    <a:pt x="0" y="796"/>
                    <a:pt x="149" y="1441"/>
                  </a:cubicBezTo>
                  <a:cubicBezTo>
                    <a:pt x="279" y="1998"/>
                    <a:pt x="752" y="2378"/>
                    <a:pt x="1260" y="2378"/>
                  </a:cubicBezTo>
                  <a:cubicBezTo>
                    <a:pt x="1335" y="2378"/>
                    <a:pt x="1412" y="2370"/>
                    <a:pt x="1488" y="2353"/>
                  </a:cubicBezTo>
                  <a:cubicBezTo>
                    <a:pt x="2075" y="2216"/>
                    <a:pt x="2430" y="1590"/>
                    <a:pt x="2282" y="944"/>
                  </a:cubicBezTo>
                  <a:cubicBezTo>
                    <a:pt x="2152" y="386"/>
                    <a:pt x="1684" y="0"/>
                    <a:pt x="1173" y="0"/>
                  </a:cubicBezTo>
                  <a:close/>
                </a:path>
              </a:pathLst>
            </a:custGeom>
            <a:solidFill>
              <a:srgbClr val="FFC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1" name="Google Shape;6521;p102"/>
            <p:cNvSpPr/>
            <p:nvPr/>
          </p:nvSpPr>
          <p:spPr>
            <a:xfrm>
              <a:off x="6960779" y="2586488"/>
              <a:ext cx="200537" cy="195929"/>
            </a:xfrm>
            <a:custGeom>
              <a:avLst/>
              <a:gdLst/>
              <a:ahLst/>
              <a:cxnLst/>
              <a:rect l="l" t="t" r="r" b="b"/>
              <a:pathLst>
                <a:path w="1436" h="1403" extrusionOk="0">
                  <a:moveTo>
                    <a:pt x="693" y="1"/>
                  </a:moveTo>
                  <a:cubicBezTo>
                    <a:pt x="648" y="1"/>
                    <a:pt x="601" y="7"/>
                    <a:pt x="556" y="19"/>
                  </a:cubicBezTo>
                  <a:cubicBezTo>
                    <a:pt x="213" y="97"/>
                    <a:pt x="1" y="472"/>
                    <a:pt x="91" y="847"/>
                  </a:cubicBezTo>
                  <a:cubicBezTo>
                    <a:pt x="162" y="1176"/>
                    <a:pt x="440" y="1403"/>
                    <a:pt x="744" y="1403"/>
                  </a:cubicBezTo>
                  <a:cubicBezTo>
                    <a:pt x="789" y="1403"/>
                    <a:pt x="834" y="1403"/>
                    <a:pt x="880" y="1390"/>
                  </a:cubicBezTo>
                  <a:cubicBezTo>
                    <a:pt x="1221" y="1313"/>
                    <a:pt x="1435" y="937"/>
                    <a:pt x="1346" y="556"/>
                  </a:cubicBezTo>
                  <a:cubicBezTo>
                    <a:pt x="1274" y="227"/>
                    <a:pt x="997" y="1"/>
                    <a:pt x="693" y="1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2" name="Google Shape;6522;p102"/>
            <p:cNvSpPr/>
            <p:nvPr/>
          </p:nvSpPr>
          <p:spPr>
            <a:xfrm>
              <a:off x="6941787" y="2625311"/>
              <a:ext cx="140" cy="978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0" y="6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24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3" name="Google Shape;6523;p102"/>
            <p:cNvSpPr/>
            <p:nvPr/>
          </p:nvSpPr>
          <p:spPr>
            <a:xfrm>
              <a:off x="6921258" y="2604503"/>
              <a:ext cx="978" cy="978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0"/>
                  </a:moveTo>
                  <a:cubicBezTo>
                    <a:pt x="0" y="0"/>
                    <a:pt x="0" y="7"/>
                    <a:pt x="6" y="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4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4" name="Google Shape;6524;p102"/>
            <p:cNvSpPr/>
            <p:nvPr/>
          </p:nvSpPr>
          <p:spPr>
            <a:xfrm>
              <a:off x="7202791" y="2667764"/>
              <a:ext cx="173306" cy="139929"/>
            </a:xfrm>
            <a:custGeom>
              <a:avLst/>
              <a:gdLst/>
              <a:ahLst/>
              <a:cxnLst/>
              <a:rect l="l" t="t" r="r" b="b"/>
              <a:pathLst>
                <a:path w="1241" h="1002" extrusionOk="0">
                  <a:moveTo>
                    <a:pt x="523" y="0"/>
                  </a:moveTo>
                  <a:cubicBezTo>
                    <a:pt x="374" y="0"/>
                    <a:pt x="239" y="33"/>
                    <a:pt x="135" y="96"/>
                  </a:cubicBezTo>
                  <a:cubicBezTo>
                    <a:pt x="148" y="329"/>
                    <a:pt x="96" y="549"/>
                    <a:pt x="0" y="737"/>
                  </a:cubicBezTo>
                  <a:cubicBezTo>
                    <a:pt x="103" y="879"/>
                    <a:pt x="290" y="976"/>
                    <a:pt x="504" y="996"/>
                  </a:cubicBezTo>
                  <a:cubicBezTo>
                    <a:pt x="535" y="1002"/>
                    <a:pt x="562" y="1002"/>
                    <a:pt x="594" y="1002"/>
                  </a:cubicBezTo>
                  <a:cubicBezTo>
                    <a:pt x="917" y="1002"/>
                    <a:pt x="1188" y="821"/>
                    <a:pt x="1208" y="569"/>
                  </a:cubicBezTo>
                  <a:cubicBezTo>
                    <a:pt x="1241" y="290"/>
                    <a:pt x="970" y="39"/>
                    <a:pt x="607" y="0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5" name="Google Shape;6525;p102"/>
            <p:cNvSpPr/>
            <p:nvPr/>
          </p:nvSpPr>
          <p:spPr>
            <a:xfrm>
              <a:off x="7187429" y="2681170"/>
              <a:ext cx="36030" cy="89516"/>
            </a:xfrm>
            <a:custGeom>
              <a:avLst/>
              <a:gdLst/>
              <a:ahLst/>
              <a:cxnLst/>
              <a:rect l="l" t="t" r="r" b="b"/>
              <a:pathLst>
                <a:path w="258" h="641" extrusionOk="0">
                  <a:moveTo>
                    <a:pt x="245" y="0"/>
                  </a:moveTo>
                  <a:cubicBezTo>
                    <a:pt x="116" y="78"/>
                    <a:pt x="25" y="202"/>
                    <a:pt x="13" y="337"/>
                  </a:cubicBezTo>
                  <a:cubicBezTo>
                    <a:pt x="0" y="447"/>
                    <a:pt x="39" y="557"/>
                    <a:pt x="110" y="641"/>
                  </a:cubicBezTo>
                  <a:cubicBezTo>
                    <a:pt x="206" y="453"/>
                    <a:pt x="258" y="233"/>
                    <a:pt x="245" y="0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6" name="Google Shape;6526;p102"/>
            <p:cNvSpPr/>
            <p:nvPr/>
          </p:nvSpPr>
          <p:spPr>
            <a:xfrm>
              <a:off x="7661957" y="2239179"/>
              <a:ext cx="189505" cy="92588"/>
            </a:xfrm>
            <a:custGeom>
              <a:avLst/>
              <a:gdLst/>
              <a:ahLst/>
              <a:cxnLst/>
              <a:rect l="l" t="t" r="r" b="b"/>
              <a:pathLst>
                <a:path w="1357" h="663" extrusionOk="0">
                  <a:moveTo>
                    <a:pt x="434" y="233"/>
                  </a:moveTo>
                  <a:cubicBezTo>
                    <a:pt x="432" y="234"/>
                    <a:pt x="430" y="234"/>
                    <a:pt x="428" y="235"/>
                  </a:cubicBezTo>
                  <a:lnTo>
                    <a:pt x="428" y="235"/>
                  </a:lnTo>
                  <a:cubicBezTo>
                    <a:pt x="430" y="234"/>
                    <a:pt x="431" y="233"/>
                    <a:pt x="434" y="233"/>
                  </a:cubicBezTo>
                  <a:close/>
                  <a:moveTo>
                    <a:pt x="996" y="368"/>
                  </a:moveTo>
                  <a:cubicBezTo>
                    <a:pt x="1000" y="368"/>
                    <a:pt x="1006" y="373"/>
                    <a:pt x="1008" y="374"/>
                  </a:cubicBezTo>
                  <a:lnTo>
                    <a:pt x="1008" y="374"/>
                  </a:lnTo>
                  <a:cubicBezTo>
                    <a:pt x="1003" y="370"/>
                    <a:pt x="1000" y="368"/>
                    <a:pt x="996" y="368"/>
                  </a:cubicBezTo>
                  <a:close/>
                  <a:moveTo>
                    <a:pt x="660" y="1"/>
                  </a:moveTo>
                  <a:cubicBezTo>
                    <a:pt x="639" y="1"/>
                    <a:pt x="617" y="3"/>
                    <a:pt x="596" y="6"/>
                  </a:cubicBezTo>
                  <a:cubicBezTo>
                    <a:pt x="569" y="13"/>
                    <a:pt x="551" y="19"/>
                    <a:pt x="524" y="25"/>
                  </a:cubicBezTo>
                  <a:cubicBezTo>
                    <a:pt x="504" y="33"/>
                    <a:pt x="479" y="39"/>
                    <a:pt x="453" y="45"/>
                  </a:cubicBezTo>
                  <a:cubicBezTo>
                    <a:pt x="402" y="51"/>
                    <a:pt x="349" y="78"/>
                    <a:pt x="304" y="102"/>
                  </a:cubicBezTo>
                  <a:cubicBezTo>
                    <a:pt x="188" y="168"/>
                    <a:pt x="92" y="265"/>
                    <a:pt x="26" y="382"/>
                  </a:cubicBezTo>
                  <a:cubicBezTo>
                    <a:pt x="0" y="427"/>
                    <a:pt x="14" y="484"/>
                    <a:pt x="59" y="510"/>
                  </a:cubicBezTo>
                  <a:cubicBezTo>
                    <a:pt x="71" y="516"/>
                    <a:pt x="85" y="519"/>
                    <a:pt x="100" y="519"/>
                  </a:cubicBezTo>
                  <a:cubicBezTo>
                    <a:pt x="133" y="519"/>
                    <a:pt x="169" y="505"/>
                    <a:pt x="181" y="478"/>
                  </a:cubicBezTo>
                  <a:cubicBezTo>
                    <a:pt x="194" y="451"/>
                    <a:pt x="208" y="427"/>
                    <a:pt x="226" y="406"/>
                  </a:cubicBezTo>
                  <a:cubicBezTo>
                    <a:pt x="226" y="401"/>
                    <a:pt x="239" y="384"/>
                    <a:pt x="241" y="384"/>
                  </a:cubicBezTo>
                  <a:lnTo>
                    <a:pt x="241" y="384"/>
                  </a:lnTo>
                  <a:cubicBezTo>
                    <a:pt x="242" y="384"/>
                    <a:pt x="242" y="385"/>
                    <a:pt x="240" y="388"/>
                  </a:cubicBezTo>
                  <a:cubicBezTo>
                    <a:pt x="247" y="374"/>
                    <a:pt x="259" y="361"/>
                    <a:pt x="265" y="355"/>
                  </a:cubicBezTo>
                  <a:cubicBezTo>
                    <a:pt x="285" y="335"/>
                    <a:pt x="298" y="316"/>
                    <a:pt x="318" y="304"/>
                  </a:cubicBezTo>
                  <a:lnTo>
                    <a:pt x="330" y="290"/>
                  </a:lnTo>
                  <a:cubicBezTo>
                    <a:pt x="343" y="284"/>
                    <a:pt x="357" y="278"/>
                    <a:pt x="363" y="271"/>
                  </a:cubicBezTo>
                  <a:cubicBezTo>
                    <a:pt x="382" y="258"/>
                    <a:pt x="402" y="245"/>
                    <a:pt x="420" y="239"/>
                  </a:cubicBezTo>
                  <a:cubicBezTo>
                    <a:pt x="424" y="239"/>
                    <a:pt x="425" y="237"/>
                    <a:pt x="428" y="235"/>
                  </a:cubicBezTo>
                  <a:lnTo>
                    <a:pt x="428" y="235"/>
                  </a:lnTo>
                  <a:cubicBezTo>
                    <a:pt x="431" y="234"/>
                    <a:pt x="437" y="233"/>
                    <a:pt x="440" y="233"/>
                  </a:cubicBezTo>
                  <a:cubicBezTo>
                    <a:pt x="447" y="227"/>
                    <a:pt x="459" y="227"/>
                    <a:pt x="473" y="219"/>
                  </a:cubicBezTo>
                  <a:cubicBezTo>
                    <a:pt x="492" y="213"/>
                    <a:pt x="512" y="206"/>
                    <a:pt x="530" y="206"/>
                  </a:cubicBezTo>
                  <a:lnTo>
                    <a:pt x="563" y="206"/>
                  </a:lnTo>
                  <a:cubicBezTo>
                    <a:pt x="563" y="206"/>
                    <a:pt x="563" y="206"/>
                    <a:pt x="563" y="206"/>
                  </a:cubicBezTo>
                  <a:lnTo>
                    <a:pt x="563" y="206"/>
                  </a:lnTo>
                  <a:cubicBezTo>
                    <a:pt x="571" y="209"/>
                    <a:pt x="572" y="210"/>
                    <a:pt x="571" y="211"/>
                  </a:cubicBezTo>
                  <a:lnTo>
                    <a:pt x="571" y="211"/>
                  </a:lnTo>
                  <a:cubicBezTo>
                    <a:pt x="566" y="210"/>
                    <a:pt x="563" y="209"/>
                    <a:pt x="563" y="206"/>
                  </a:cubicBezTo>
                  <a:lnTo>
                    <a:pt x="563" y="206"/>
                  </a:lnTo>
                  <a:cubicBezTo>
                    <a:pt x="563" y="209"/>
                    <a:pt x="568" y="211"/>
                    <a:pt x="570" y="211"/>
                  </a:cubicBezTo>
                  <a:cubicBezTo>
                    <a:pt x="570" y="211"/>
                    <a:pt x="571" y="211"/>
                    <a:pt x="571" y="211"/>
                  </a:cubicBezTo>
                  <a:lnTo>
                    <a:pt x="571" y="211"/>
                  </a:lnTo>
                  <a:cubicBezTo>
                    <a:pt x="579" y="213"/>
                    <a:pt x="592" y="213"/>
                    <a:pt x="596" y="213"/>
                  </a:cubicBezTo>
                  <a:cubicBezTo>
                    <a:pt x="608" y="219"/>
                    <a:pt x="628" y="219"/>
                    <a:pt x="647" y="219"/>
                  </a:cubicBezTo>
                  <a:cubicBezTo>
                    <a:pt x="650" y="221"/>
                    <a:pt x="649" y="222"/>
                    <a:pt x="647" y="222"/>
                  </a:cubicBezTo>
                  <a:lnTo>
                    <a:pt x="647" y="222"/>
                  </a:lnTo>
                  <a:cubicBezTo>
                    <a:pt x="645" y="221"/>
                    <a:pt x="643" y="220"/>
                    <a:pt x="641" y="219"/>
                  </a:cubicBezTo>
                  <a:cubicBezTo>
                    <a:pt x="623" y="219"/>
                    <a:pt x="637" y="222"/>
                    <a:pt x="645" y="222"/>
                  </a:cubicBezTo>
                  <a:cubicBezTo>
                    <a:pt x="646" y="222"/>
                    <a:pt x="646" y="222"/>
                    <a:pt x="647" y="222"/>
                  </a:cubicBezTo>
                  <a:lnTo>
                    <a:pt x="647" y="222"/>
                  </a:lnTo>
                  <a:cubicBezTo>
                    <a:pt x="658" y="227"/>
                    <a:pt x="669" y="227"/>
                    <a:pt x="679" y="227"/>
                  </a:cubicBezTo>
                  <a:lnTo>
                    <a:pt x="692" y="227"/>
                  </a:lnTo>
                  <a:cubicBezTo>
                    <a:pt x="675" y="227"/>
                    <a:pt x="687" y="229"/>
                    <a:pt x="692" y="229"/>
                  </a:cubicBezTo>
                  <a:cubicBezTo>
                    <a:pt x="695" y="229"/>
                    <a:pt x="696" y="229"/>
                    <a:pt x="692" y="227"/>
                  </a:cubicBezTo>
                  <a:lnTo>
                    <a:pt x="692" y="227"/>
                  </a:lnTo>
                  <a:cubicBezTo>
                    <a:pt x="737" y="239"/>
                    <a:pt x="775" y="245"/>
                    <a:pt x="822" y="265"/>
                  </a:cubicBezTo>
                  <a:cubicBezTo>
                    <a:pt x="828" y="265"/>
                    <a:pt x="828" y="265"/>
                    <a:pt x="834" y="271"/>
                  </a:cubicBezTo>
                  <a:cubicBezTo>
                    <a:pt x="837" y="272"/>
                    <a:pt x="838" y="273"/>
                    <a:pt x="839" y="273"/>
                  </a:cubicBezTo>
                  <a:cubicBezTo>
                    <a:pt x="841" y="273"/>
                    <a:pt x="838" y="271"/>
                    <a:pt x="834" y="269"/>
                  </a:cubicBezTo>
                  <a:lnTo>
                    <a:pt x="834" y="269"/>
                  </a:lnTo>
                  <a:cubicBezTo>
                    <a:pt x="843" y="274"/>
                    <a:pt x="849" y="278"/>
                    <a:pt x="861" y="278"/>
                  </a:cubicBezTo>
                  <a:cubicBezTo>
                    <a:pt x="879" y="290"/>
                    <a:pt x="899" y="304"/>
                    <a:pt x="918" y="316"/>
                  </a:cubicBezTo>
                  <a:cubicBezTo>
                    <a:pt x="938" y="323"/>
                    <a:pt x="957" y="335"/>
                    <a:pt x="977" y="349"/>
                  </a:cubicBezTo>
                  <a:cubicBezTo>
                    <a:pt x="983" y="355"/>
                    <a:pt x="996" y="361"/>
                    <a:pt x="1002" y="368"/>
                  </a:cubicBezTo>
                  <a:cubicBezTo>
                    <a:pt x="1007" y="372"/>
                    <a:pt x="1008" y="374"/>
                    <a:pt x="1008" y="374"/>
                  </a:cubicBezTo>
                  <a:cubicBezTo>
                    <a:pt x="1008" y="374"/>
                    <a:pt x="1008" y="374"/>
                    <a:pt x="1008" y="374"/>
                  </a:cubicBezTo>
                  <a:lnTo>
                    <a:pt x="1008" y="374"/>
                  </a:lnTo>
                  <a:cubicBezTo>
                    <a:pt x="1010" y="376"/>
                    <a:pt x="1013" y="379"/>
                    <a:pt x="1016" y="382"/>
                  </a:cubicBezTo>
                  <a:cubicBezTo>
                    <a:pt x="1055" y="413"/>
                    <a:pt x="1086" y="451"/>
                    <a:pt x="1118" y="490"/>
                  </a:cubicBezTo>
                  <a:cubicBezTo>
                    <a:pt x="1116" y="488"/>
                    <a:pt x="1115" y="487"/>
                    <a:pt x="1115" y="487"/>
                  </a:cubicBezTo>
                  <a:lnTo>
                    <a:pt x="1115" y="487"/>
                  </a:lnTo>
                  <a:cubicBezTo>
                    <a:pt x="1115" y="487"/>
                    <a:pt x="1132" y="505"/>
                    <a:pt x="1132" y="510"/>
                  </a:cubicBezTo>
                  <a:cubicBezTo>
                    <a:pt x="1138" y="517"/>
                    <a:pt x="1151" y="529"/>
                    <a:pt x="1157" y="543"/>
                  </a:cubicBezTo>
                  <a:cubicBezTo>
                    <a:pt x="1157" y="547"/>
                    <a:pt x="1168" y="563"/>
                    <a:pt x="1171" y="565"/>
                  </a:cubicBezTo>
                  <a:lnTo>
                    <a:pt x="1171" y="565"/>
                  </a:lnTo>
                  <a:cubicBezTo>
                    <a:pt x="1172" y="578"/>
                    <a:pt x="1178" y="589"/>
                    <a:pt x="1183" y="600"/>
                  </a:cubicBezTo>
                  <a:cubicBezTo>
                    <a:pt x="1194" y="638"/>
                    <a:pt x="1227" y="662"/>
                    <a:pt x="1264" y="662"/>
                  </a:cubicBezTo>
                  <a:cubicBezTo>
                    <a:pt x="1272" y="662"/>
                    <a:pt x="1279" y="661"/>
                    <a:pt x="1287" y="659"/>
                  </a:cubicBezTo>
                  <a:cubicBezTo>
                    <a:pt x="1326" y="653"/>
                    <a:pt x="1357" y="600"/>
                    <a:pt x="1345" y="562"/>
                  </a:cubicBezTo>
                  <a:cubicBezTo>
                    <a:pt x="1338" y="549"/>
                    <a:pt x="1332" y="537"/>
                    <a:pt x="1332" y="523"/>
                  </a:cubicBezTo>
                  <a:cubicBezTo>
                    <a:pt x="1326" y="517"/>
                    <a:pt x="1318" y="504"/>
                    <a:pt x="1318" y="490"/>
                  </a:cubicBezTo>
                  <a:cubicBezTo>
                    <a:pt x="1318" y="497"/>
                    <a:pt x="1318" y="499"/>
                    <a:pt x="1318" y="499"/>
                  </a:cubicBezTo>
                  <a:cubicBezTo>
                    <a:pt x="1318" y="499"/>
                    <a:pt x="1316" y="490"/>
                    <a:pt x="1312" y="490"/>
                  </a:cubicBezTo>
                  <a:cubicBezTo>
                    <a:pt x="1306" y="459"/>
                    <a:pt x="1293" y="433"/>
                    <a:pt x="1279" y="406"/>
                  </a:cubicBezTo>
                  <a:cubicBezTo>
                    <a:pt x="1255" y="355"/>
                    <a:pt x="1222" y="310"/>
                    <a:pt x="1190" y="271"/>
                  </a:cubicBezTo>
                  <a:cubicBezTo>
                    <a:pt x="1118" y="188"/>
                    <a:pt x="1034" y="123"/>
                    <a:pt x="938" y="78"/>
                  </a:cubicBezTo>
                  <a:cubicBezTo>
                    <a:pt x="853" y="35"/>
                    <a:pt x="756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7" name="Google Shape;6527;p102"/>
            <p:cNvSpPr/>
            <p:nvPr/>
          </p:nvSpPr>
          <p:spPr>
            <a:xfrm>
              <a:off x="7233234" y="2271578"/>
              <a:ext cx="182523" cy="98034"/>
            </a:xfrm>
            <a:custGeom>
              <a:avLst/>
              <a:gdLst/>
              <a:ahLst/>
              <a:cxnLst/>
              <a:rect l="l" t="t" r="r" b="b"/>
              <a:pathLst>
                <a:path w="1307" h="702" extrusionOk="0">
                  <a:moveTo>
                    <a:pt x="254" y="478"/>
                  </a:moveTo>
                  <a:cubicBezTo>
                    <a:pt x="252" y="481"/>
                    <a:pt x="250" y="483"/>
                    <a:pt x="249" y="485"/>
                  </a:cubicBezTo>
                  <a:lnTo>
                    <a:pt x="249" y="485"/>
                  </a:lnTo>
                  <a:cubicBezTo>
                    <a:pt x="250" y="483"/>
                    <a:pt x="251" y="481"/>
                    <a:pt x="254" y="478"/>
                  </a:cubicBezTo>
                  <a:close/>
                  <a:moveTo>
                    <a:pt x="677" y="0"/>
                  </a:moveTo>
                  <a:cubicBezTo>
                    <a:pt x="570" y="0"/>
                    <a:pt x="474" y="43"/>
                    <a:pt x="382" y="91"/>
                  </a:cubicBezTo>
                  <a:cubicBezTo>
                    <a:pt x="292" y="150"/>
                    <a:pt x="209" y="219"/>
                    <a:pt x="144" y="305"/>
                  </a:cubicBezTo>
                  <a:cubicBezTo>
                    <a:pt x="78" y="388"/>
                    <a:pt x="33" y="491"/>
                    <a:pt x="15" y="595"/>
                  </a:cubicBezTo>
                  <a:cubicBezTo>
                    <a:pt x="1" y="640"/>
                    <a:pt x="27" y="685"/>
                    <a:pt x="72" y="699"/>
                  </a:cubicBezTo>
                  <a:cubicBezTo>
                    <a:pt x="79" y="701"/>
                    <a:pt x="86" y="702"/>
                    <a:pt x="92" y="702"/>
                  </a:cubicBezTo>
                  <a:cubicBezTo>
                    <a:pt x="127" y="702"/>
                    <a:pt x="164" y="677"/>
                    <a:pt x="170" y="640"/>
                  </a:cubicBezTo>
                  <a:cubicBezTo>
                    <a:pt x="176" y="627"/>
                    <a:pt x="176" y="621"/>
                    <a:pt x="176" y="615"/>
                  </a:cubicBezTo>
                  <a:cubicBezTo>
                    <a:pt x="181" y="609"/>
                    <a:pt x="185" y="594"/>
                    <a:pt x="185" y="594"/>
                  </a:cubicBezTo>
                  <a:lnTo>
                    <a:pt x="185" y="594"/>
                  </a:lnTo>
                  <a:cubicBezTo>
                    <a:pt x="185" y="594"/>
                    <a:pt x="184" y="596"/>
                    <a:pt x="182" y="601"/>
                  </a:cubicBezTo>
                  <a:cubicBezTo>
                    <a:pt x="189" y="576"/>
                    <a:pt x="201" y="562"/>
                    <a:pt x="209" y="544"/>
                  </a:cubicBezTo>
                  <a:cubicBezTo>
                    <a:pt x="221" y="523"/>
                    <a:pt x="234" y="511"/>
                    <a:pt x="248" y="491"/>
                  </a:cubicBezTo>
                  <a:cubicBezTo>
                    <a:pt x="248" y="491"/>
                    <a:pt x="248" y="489"/>
                    <a:pt x="248" y="487"/>
                  </a:cubicBezTo>
                  <a:lnTo>
                    <a:pt x="248" y="487"/>
                  </a:lnTo>
                  <a:cubicBezTo>
                    <a:pt x="250" y="486"/>
                    <a:pt x="252" y="485"/>
                    <a:pt x="254" y="485"/>
                  </a:cubicBezTo>
                  <a:cubicBezTo>
                    <a:pt x="260" y="472"/>
                    <a:pt x="266" y="466"/>
                    <a:pt x="272" y="452"/>
                  </a:cubicBezTo>
                  <a:cubicBezTo>
                    <a:pt x="305" y="421"/>
                    <a:pt x="337" y="395"/>
                    <a:pt x="370" y="368"/>
                  </a:cubicBezTo>
                  <a:cubicBezTo>
                    <a:pt x="376" y="362"/>
                    <a:pt x="389" y="356"/>
                    <a:pt x="395" y="350"/>
                  </a:cubicBezTo>
                  <a:cubicBezTo>
                    <a:pt x="396" y="348"/>
                    <a:pt x="397" y="347"/>
                    <a:pt x="398" y="347"/>
                  </a:cubicBezTo>
                  <a:lnTo>
                    <a:pt x="398" y="347"/>
                  </a:lnTo>
                  <a:cubicBezTo>
                    <a:pt x="401" y="345"/>
                    <a:pt x="403" y="343"/>
                    <a:pt x="403" y="343"/>
                  </a:cubicBezTo>
                  <a:cubicBezTo>
                    <a:pt x="421" y="330"/>
                    <a:pt x="441" y="317"/>
                    <a:pt x="460" y="305"/>
                  </a:cubicBezTo>
                  <a:cubicBezTo>
                    <a:pt x="480" y="291"/>
                    <a:pt x="499" y="278"/>
                    <a:pt x="519" y="272"/>
                  </a:cubicBezTo>
                  <a:cubicBezTo>
                    <a:pt x="525" y="266"/>
                    <a:pt x="538" y="266"/>
                    <a:pt x="544" y="258"/>
                  </a:cubicBezTo>
                  <a:cubicBezTo>
                    <a:pt x="548" y="258"/>
                    <a:pt x="554" y="255"/>
                    <a:pt x="556" y="253"/>
                  </a:cubicBezTo>
                  <a:lnTo>
                    <a:pt x="556" y="253"/>
                  </a:lnTo>
                  <a:cubicBezTo>
                    <a:pt x="559" y="252"/>
                    <a:pt x="562" y="252"/>
                    <a:pt x="564" y="252"/>
                  </a:cubicBezTo>
                  <a:cubicBezTo>
                    <a:pt x="609" y="233"/>
                    <a:pt x="660" y="219"/>
                    <a:pt x="705" y="201"/>
                  </a:cubicBezTo>
                  <a:lnTo>
                    <a:pt x="705" y="201"/>
                  </a:lnTo>
                  <a:cubicBezTo>
                    <a:pt x="700" y="203"/>
                    <a:pt x="697" y="203"/>
                    <a:pt x="697" y="203"/>
                  </a:cubicBezTo>
                  <a:cubicBezTo>
                    <a:pt x="697" y="203"/>
                    <a:pt x="709" y="199"/>
                    <a:pt x="719" y="195"/>
                  </a:cubicBezTo>
                  <a:cubicBezTo>
                    <a:pt x="731" y="188"/>
                    <a:pt x="744" y="188"/>
                    <a:pt x="758" y="181"/>
                  </a:cubicBezTo>
                  <a:lnTo>
                    <a:pt x="874" y="181"/>
                  </a:lnTo>
                  <a:cubicBezTo>
                    <a:pt x="880" y="188"/>
                    <a:pt x="893" y="188"/>
                    <a:pt x="907" y="188"/>
                  </a:cubicBezTo>
                  <a:cubicBezTo>
                    <a:pt x="931" y="195"/>
                    <a:pt x="952" y="201"/>
                    <a:pt x="976" y="213"/>
                  </a:cubicBezTo>
                  <a:cubicBezTo>
                    <a:pt x="984" y="213"/>
                    <a:pt x="990" y="219"/>
                    <a:pt x="997" y="219"/>
                  </a:cubicBezTo>
                  <a:cubicBezTo>
                    <a:pt x="1009" y="227"/>
                    <a:pt x="1015" y="233"/>
                    <a:pt x="1029" y="240"/>
                  </a:cubicBezTo>
                  <a:cubicBezTo>
                    <a:pt x="1042" y="246"/>
                    <a:pt x="1048" y="252"/>
                    <a:pt x="1062" y="258"/>
                  </a:cubicBezTo>
                  <a:cubicBezTo>
                    <a:pt x="1062" y="258"/>
                    <a:pt x="1068" y="266"/>
                    <a:pt x="1074" y="266"/>
                  </a:cubicBezTo>
                  <a:cubicBezTo>
                    <a:pt x="1077" y="269"/>
                    <a:pt x="1078" y="270"/>
                    <a:pt x="1079" y="270"/>
                  </a:cubicBezTo>
                  <a:lnTo>
                    <a:pt x="1079" y="270"/>
                  </a:lnTo>
                  <a:cubicBezTo>
                    <a:pt x="1079" y="271"/>
                    <a:pt x="1080" y="271"/>
                    <a:pt x="1080" y="272"/>
                  </a:cubicBezTo>
                  <a:cubicBezTo>
                    <a:pt x="1100" y="291"/>
                    <a:pt x="1125" y="311"/>
                    <a:pt x="1145" y="336"/>
                  </a:cubicBezTo>
                  <a:cubicBezTo>
                    <a:pt x="1162" y="352"/>
                    <a:pt x="1184" y="360"/>
                    <a:pt x="1207" y="360"/>
                  </a:cubicBezTo>
                  <a:cubicBezTo>
                    <a:pt x="1229" y="360"/>
                    <a:pt x="1252" y="352"/>
                    <a:pt x="1268" y="336"/>
                  </a:cubicBezTo>
                  <a:cubicBezTo>
                    <a:pt x="1307" y="297"/>
                    <a:pt x="1307" y="240"/>
                    <a:pt x="1268" y="207"/>
                  </a:cubicBezTo>
                  <a:cubicBezTo>
                    <a:pt x="1197" y="123"/>
                    <a:pt x="1100" y="64"/>
                    <a:pt x="997" y="33"/>
                  </a:cubicBezTo>
                  <a:cubicBezTo>
                    <a:pt x="945" y="13"/>
                    <a:pt x="886" y="7"/>
                    <a:pt x="835" y="7"/>
                  </a:cubicBezTo>
                  <a:cubicBezTo>
                    <a:pt x="815" y="1"/>
                    <a:pt x="790" y="1"/>
                    <a:pt x="770" y="1"/>
                  </a:cubicBezTo>
                  <a:cubicBezTo>
                    <a:pt x="764" y="1"/>
                    <a:pt x="731" y="7"/>
                    <a:pt x="752" y="7"/>
                  </a:cubicBezTo>
                  <a:cubicBezTo>
                    <a:pt x="731" y="7"/>
                    <a:pt x="713" y="1"/>
                    <a:pt x="699" y="1"/>
                  </a:cubicBezTo>
                  <a:cubicBezTo>
                    <a:pt x="692" y="0"/>
                    <a:pt x="684" y="0"/>
                    <a:pt x="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8" name="Google Shape;6528;p102"/>
            <p:cNvSpPr/>
            <p:nvPr/>
          </p:nvSpPr>
          <p:spPr>
            <a:xfrm>
              <a:off x="7775631" y="2571964"/>
              <a:ext cx="194951" cy="141745"/>
            </a:xfrm>
            <a:custGeom>
              <a:avLst/>
              <a:gdLst/>
              <a:ahLst/>
              <a:cxnLst/>
              <a:rect l="l" t="t" r="r" b="b"/>
              <a:pathLst>
                <a:path w="1396" h="1015" extrusionOk="0">
                  <a:moveTo>
                    <a:pt x="763" y="1"/>
                  </a:moveTo>
                  <a:cubicBezTo>
                    <a:pt x="712" y="1"/>
                    <a:pt x="653" y="1"/>
                    <a:pt x="602" y="15"/>
                  </a:cubicBezTo>
                  <a:cubicBezTo>
                    <a:pt x="247" y="84"/>
                    <a:pt x="0" y="364"/>
                    <a:pt x="53" y="635"/>
                  </a:cubicBezTo>
                  <a:cubicBezTo>
                    <a:pt x="98" y="860"/>
                    <a:pt x="337" y="1015"/>
                    <a:pt x="628" y="1015"/>
                  </a:cubicBezTo>
                  <a:cubicBezTo>
                    <a:pt x="679" y="1015"/>
                    <a:pt x="737" y="1009"/>
                    <a:pt x="796" y="996"/>
                  </a:cubicBezTo>
                  <a:cubicBezTo>
                    <a:pt x="1151" y="925"/>
                    <a:pt x="1396" y="647"/>
                    <a:pt x="1345" y="376"/>
                  </a:cubicBezTo>
                  <a:cubicBezTo>
                    <a:pt x="1300" y="150"/>
                    <a:pt x="1055" y="1"/>
                    <a:pt x="763" y="1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9" name="Google Shape;6529;p102"/>
            <p:cNvSpPr/>
            <p:nvPr/>
          </p:nvSpPr>
          <p:spPr>
            <a:xfrm>
              <a:off x="7238681" y="2391956"/>
              <a:ext cx="220368" cy="259330"/>
            </a:xfrm>
            <a:custGeom>
              <a:avLst/>
              <a:gdLst/>
              <a:ahLst/>
              <a:cxnLst/>
              <a:rect l="l" t="t" r="r" b="b"/>
              <a:pathLst>
                <a:path w="1578" h="1857" extrusionOk="0">
                  <a:moveTo>
                    <a:pt x="770" y="1"/>
                  </a:moveTo>
                  <a:cubicBezTo>
                    <a:pt x="746" y="1"/>
                    <a:pt x="723" y="2"/>
                    <a:pt x="699" y="4"/>
                  </a:cubicBezTo>
                  <a:cubicBezTo>
                    <a:pt x="298" y="43"/>
                    <a:pt x="1" y="398"/>
                    <a:pt x="39" y="806"/>
                  </a:cubicBezTo>
                  <a:lnTo>
                    <a:pt x="78" y="1187"/>
                  </a:lnTo>
                  <a:cubicBezTo>
                    <a:pt x="115" y="1570"/>
                    <a:pt x="431" y="1856"/>
                    <a:pt x="804" y="1856"/>
                  </a:cubicBezTo>
                  <a:cubicBezTo>
                    <a:pt x="827" y="1856"/>
                    <a:pt x="850" y="1855"/>
                    <a:pt x="874" y="1853"/>
                  </a:cubicBezTo>
                  <a:cubicBezTo>
                    <a:pt x="1280" y="1814"/>
                    <a:pt x="1578" y="1451"/>
                    <a:pt x="1539" y="1051"/>
                  </a:cubicBezTo>
                  <a:lnTo>
                    <a:pt x="1500" y="663"/>
                  </a:lnTo>
                  <a:cubicBezTo>
                    <a:pt x="1464" y="287"/>
                    <a:pt x="1147" y="1"/>
                    <a:pt x="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0" name="Google Shape;6530;p102"/>
            <p:cNvSpPr/>
            <p:nvPr/>
          </p:nvSpPr>
          <p:spPr>
            <a:xfrm>
              <a:off x="7295657" y="2409272"/>
              <a:ext cx="161715" cy="222742"/>
            </a:xfrm>
            <a:custGeom>
              <a:avLst/>
              <a:gdLst/>
              <a:ahLst/>
              <a:cxnLst/>
              <a:rect l="l" t="t" r="r" b="b"/>
              <a:pathLst>
                <a:path w="1158" h="1595" extrusionOk="0">
                  <a:moveTo>
                    <a:pt x="657" y="0"/>
                  </a:moveTo>
                  <a:cubicBezTo>
                    <a:pt x="641" y="0"/>
                    <a:pt x="624" y="1"/>
                    <a:pt x="607" y="3"/>
                  </a:cubicBezTo>
                  <a:cubicBezTo>
                    <a:pt x="252" y="35"/>
                    <a:pt x="1" y="417"/>
                    <a:pt x="39" y="856"/>
                  </a:cubicBezTo>
                  <a:cubicBezTo>
                    <a:pt x="76" y="1276"/>
                    <a:pt x="372" y="1594"/>
                    <a:pt x="707" y="1594"/>
                  </a:cubicBezTo>
                  <a:cubicBezTo>
                    <a:pt x="723" y="1594"/>
                    <a:pt x="740" y="1594"/>
                    <a:pt x="756" y="1592"/>
                  </a:cubicBezTo>
                  <a:cubicBezTo>
                    <a:pt x="788" y="1586"/>
                    <a:pt x="821" y="1580"/>
                    <a:pt x="854" y="1574"/>
                  </a:cubicBezTo>
                  <a:cubicBezTo>
                    <a:pt x="1041" y="1425"/>
                    <a:pt x="1157" y="1186"/>
                    <a:pt x="1131" y="927"/>
                  </a:cubicBezTo>
                  <a:lnTo>
                    <a:pt x="1092" y="539"/>
                  </a:lnTo>
                  <a:cubicBezTo>
                    <a:pt x="1072" y="319"/>
                    <a:pt x="956" y="133"/>
                    <a:pt x="795" y="17"/>
                  </a:cubicBezTo>
                  <a:cubicBezTo>
                    <a:pt x="748" y="6"/>
                    <a:pt x="703" y="0"/>
                    <a:pt x="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1" name="Google Shape;6531;p102"/>
            <p:cNvSpPr/>
            <p:nvPr/>
          </p:nvSpPr>
          <p:spPr>
            <a:xfrm>
              <a:off x="7547305" y="2495297"/>
              <a:ext cx="60608" cy="57256"/>
            </a:xfrm>
            <a:custGeom>
              <a:avLst/>
              <a:gdLst/>
              <a:ahLst/>
              <a:cxnLst/>
              <a:rect l="l" t="t" r="r" b="b"/>
              <a:pathLst>
                <a:path w="434" h="410" extrusionOk="0">
                  <a:moveTo>
                    <a:pt x="364" y="1"/>
                  </a:moveTo>
                  <a:cubicBezTo>
                    <a:pt x="343" y="1"/>
                    <a:pt x="331" y="1"/>
                    <a:pt x="317" y="7"/>
                  </a:cubicBezTo>
                  <a:cubicBezTo>
                    <a:pt x="298" y="15"/>
                    <a:pt x="286" y="30"/>
                    <a:pt x="280" y="48"/>
                  </a:cubicBezTo>
                  <a:lnTo>
                    <a:pt x="280" y="48"/>
                  </a:lnTo>
                  <a:cubicBezTo>
                    <a:pt x="279" y="47"/>
                    <a:pt x="279" y="46"/>
                    <a:pt x="278" y="46"/>
                  </a:cubicBezTo>
                  <a:lnTo>
                    <a:pt x="278" y="53"/>
                  </a:lnTo>
                  <a:lnTo>
                    <a:pt x="278" y="53"/>
                  </a:lnTo>
                  <a:cubicBezTo>
                    <a:pt x="270" y="61"/>
                    <a:pt x="262" y="70"/>
                    <a:pt x="253" y="78"/>
                  </a:cubicBezTo>
                  <a:cubicBezTo>
                    <a:pt x="239" y="91"/>
                    <a:pt x="221" y="105"/>
                    <a:pt x="208" y="117"/>
                  </a:cubicBezTo>
                  <a:cubicBezTo>
                    <a:pt x="206" y="119"/>
                    <a:pt x="203" y="121"/>
                    <a:pt x="201" y="123"/>
                  </a:cubicBezTo>
                  <a:lnTo>
                    <a:pt x="201" y="123"/>
                  </a:lnTo>
                  <a:cubicBezTo>
                    <a:pt x="188" y="100"/>
                    <a:pt x="173" y="74"/>
                    <a:pt x="162" y="52"/>
                  </a:cubicBezTo>
                  <a:cubicBezTo>
                    <a:pt x="149" y="26"/>
                    <a:pt x="118" y="11"/>
                    <a:pt x="89" y="11"/>
                  </a:cubicBezTo>
                  <a:cubicBezTo>
                    <a:pt x="76" y="11"/>
                    <a:pt x="63" y="14"/>
                    <a:pt x="53" y="21"/>
                  </a:cubicBezTo>
                  <a:cubicBezTo>
                    <a:pt x="15" y="46"/>
                    <a:pt x="1" y="98"/>
                    <a:pt x="21" y="137"/>
                  </a:cubicBezTo>
                  <a:cubicBezTo>
                    <a:pt x="33" y="162"/>
                    <a:pt x="53" y="195"/>
                    <a:pt x="66" y="221"/>
                  </a:cubicBezTo>
                  <a:cubicBezTo>
                    <a:pt x="84" y="246"/>
                    <a:pt x="98" y="278"/>
                    <a:pt x="117" y="305"/>
                  </a:cubicBezTo>
                  <a:cubicBezTo>
                    <a:pt x="131" y="331"/>
                    <a:pt x="156" y="343"/>
                    <a:pt x="188" y="343"/>
                  </a:cubicBezTo>
                  <a:cubicBezTo>
                    <a:pt x="215" y="343"/>
                    <a:pt x="239" y="331"/>
                    <a:pt x="253" y="305"/>
                  </a:cubicBezTo>
                  <a:cubicBezTo>
                    <a:pt x="263" y="288"/>
                    <a:pt x="275" y="271"/>
                    <a:pt x="286" y="253"/>
                  </a:cubicBezTo>
                  <a:lnTo>
                    <a:pt x="286" y="253"/>
                  </a:lnTo>
                  <a:lnTo>
                    <a:pt x="286" y="298"/>
                  </a:lnTo>
                  <a:cubicBezTo>
                    <a:pt x="278" y="317"/>
                    <a:pt x="278" y="337"/>
                    <a:pt x="286" y="350"/>
                  </a:cubicBezTo>
                  <a:cubicBezTo>
                    <a:pt x="292" y="385"/>
                    <a:pt x="324" y="409"/>
                    <a:pt x="358" y="409"/>
                  </a:cubicBezTo>
                  <a:cubicBezTo>
                    <a:pt x="362" y="409"/>
                    <a:pt x="366" y="409"/>
                    <a:pt x="370" y="409"/>
                  </a:cubicBezTo>
                  <a:cubicBezTo>
                    <a:pt x="408" y="401"/>
                    <a:pt x="427" y="370"/>
                    <a:pt x="433" y="331"/>
                  </a:cubicBezTo>
                  <a:lnTo>
                    <a:pt x="433" y="292"/>
                  </a:lnTo>
                  <a:lnTo>
                    <a:pt x="433" y="215"/>
                  </a:lnTo>
                  <a:cubicBezTo>
                    <a:pt x="433" y="182"/>
                    <a:pt x="427" y="150"/>
                    <a:pt x="421" y="123"/>
                  </a:cubicBezTo>
                  <a:cubicBezTo>
                    <a:pt x="415" y="91"/>
                    <a:pt x="415" y="60"/>
                    <a:pt x="402" y="33"/>
                  </a:cubicBezTo>
                  <a:cubicBezTo>
                    <a:pt x="395" y="21"/>
                    <a:pt x="376" y="7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2" name="Google Shape;6532;p102"/>
            <p:cNvSpPr/>
            <p:nvPr/>
          </p:nvSpPr>
          <p:spPr>
            <a:xfrm>
              <a:off x="7628581" y="2337213"/>
              <a:ext cx="227490" cy="258492"/>
            </a:xfrm>
            <a:custGeom>
              <a:avLst/>
              <a:gdLst/>
              <a:ahLst/>
              <a:cxnLst/>
              <a:rect l="l" t="t" r="r" b="b"/>
              <a:pathLst>
                <a:path w="1629" h="1851" extrusionOk="0">
                  <a:moveTo>
                    <a:pt x="784" y="1"/>
                  </a:moveTo>
                  <a:cubicBezTo>
                    <a:pt x="750" y="1"/>
                    <a:pt x="715" y="3"/>
                    <a:pt x="679" y="8"/>
                  </a:cubicBezTo>
                  <a:cubicBezTo>
                    <a:pt x="278" y="67"/>
                    <a:pt x="0" y="441"/>
                    <a:pt x="59" y="843"/>
                  </a:cubicBezTo>
                  <a:lnTo>
                    <a:pt x="116" y="1223"/>
                  </a:lnTo>
                  <a:cubicBezTo>
                    <a:pt x="170" y="1588"/>
                    <a:pt x="484" y="1851"/>
                    <a:pt x="843" y="1851"/>
                  </a:cubicBezTo>
                  <a:cubicBezTo>
                    <a:pt x="879" y="1851"/>
                    <a:pt x="915" y="1848"/>
                    <a:pt x="951" y="1843"/>
                  </a:cubicBezTo>
                  <a:cubicBezTo>
                    <a:pt x="1351" y="1786"/>
                    <a:pt x="1629" y="1410"/>
                    <a:pt x="1571" y="1010"/>
                  </a:cubicBezTo>
                  <a:lnTo>
                    <a:pt x="1512" y="629"/>
                  </a:lnTo>
                  <a:cubicBezTo>
                    <a:pt x="1460" y="264"/>
                    <a:pt x="1143" y="1"/>
                    <a:pt x="7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3" name="Google Shape;6533;p102"/>
            <p:cNvSpPr/>
            <p:nvPr/>
          </p:nvSpPr>
          <p:spPr>
            <a:xfrm>
              <a:off x="7632212" y="2364585"/>
              <a:ext cx="167161" cy="222044"/>
            </a:xfrm>
            <a:custGeom>
              <a:avLst/>
              <a:gdLst/>
              <a:ahLst/>
              <a:cxnLst/>
              <a:rect l="l" t="t" r="r" b="b"/>
              <a:pathLst>
                <a:path w="1197" h="1590" extrusionOk="0">
                  <a:moveTo>
                    <a:pt x="453" y="1"/>
                  </a:moveTo>
                  <a:cubicBezTo>
                    <a:pt x="427" y="1"/>
                    <a:pt x="402" y="3"/>
                    <a:pt x="376" y="6"/>
                  </a:cubicBezTo>
                  <a:cubicBezTo>
                    <a:pt x="317" y="12"/>
                    <a:pt x="260" y="39"/>
                    <a:pt x="201" y="65"/>
                  </a:cubicBezTo>
                  <a:cubicBezTo>
                    <a:pt x="72" y="220"/>
                    <a:pt x="1" y="427"/>
                    <a:pt x="33" y="647"/>
                  </a:cubicBezTo>
                  <a:lnTo>
                    <a:pt x="90" y="1027"/>
                  </a:lnTo>
                  <a:cubicBezTo>
                    <a:pt x="129" y="1286"/>
                    <a:pt x="298" y="1492"/>
                    <a:pt x="511" y="1590"/>
                  </a:cubicBezTo>
                  <a:lnTo>
                    <a:pt x="608" y="1590"/>
                  </a:lnTo>
                  <a:cubicBezTo>
                    <a:pt x="964" y="1531"/>
                    <a:pt x="1196" y="1137"/>
                    <a:pt x="1131" y="704"/>
                  </a:cubicBezTo>
                  <a:cubicBezTo>
                    <a:pt x="1071" y="297"/>
                    <a:pt x="778" y="1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4" name="Google Shape;6534;p102"/>
            <p:cNvSpPr/>
            <p:nvPr/>
          </p:nvSpPr>
          <p:spPr>
            <a:xfrm>
              <a:off x="6646848" y="1612850"/>
              <a:ext cx="1572040" cy="1387842"/>
            </a:xfrm>
            <a:custGeom>
              <a:avLst/>
              <a:gdLst/>
              <a:ahLst/>
              <a:cxnLst/>
              <a:rect l="l" t="t" r="r" b="b"/>
              <a:pathLst>
                <a:path w="11257" h="9938" extrusionOk="0">
                  <a:moveTo>
                    <a:pt x="7448" y="0"/>
                  </a:moveTo>
                  <a:cubicBezTo>
                    <a:pt x="6889" y="0"/>
                    <a:pt x="6466" y="170"/>
                    <a:pt x="6138" y="337"/>
                  </a:cubicBezTo>
                  <a:cubicBezTo>
                    <a:pt x="5818" y="503"/>
                    <a:pt x="5590" y="668"/>
                    <a:pt x="5424" y="668"/>
                  </a:cubicBezTo>
                  <a:cubicBezTo>
                    <a:pt x="5403" y="668"/>
                    <a:pt x="5382" y="665"/>
                    <a:pt x="5363" y="659"/>
                  </a:cubicBezTo>
                  <a:cubicBezTo>
                    <a:pt x="5112" y="584"/>
                    <a:pt x="4261" y="404"/>
                    <a:pt x="3588" y="404"/>
                  </a:cubicBezTo>
                  <a:cubicBezTo>
                    <a:pt x="3275" y="404"/>
                    <a:pt x="3001" y="443"/>
                    <a:pt x="2843" y="549"/>
                  </a:cubicBezTo>
                  <a:cubicBezTo>
                    <a:pt x="2345" y="886"/>
                    <a:pt x="2023" y="2114"/>
                    <a:pt x="2023" y="2114"/>
                  </a:cubicBezTo>
                  <a:cubicBezTo>
                    <a:pt x="2023" y="2114"/>
                    <a:pt x="1247" y="2275"/>
                    <a:pt x="1066" y="2598"/>
                  </a:cubicBezTo>
                  <a:cubicBezTo>
                    <a:pt x="892" y="2914"/>
                    <a:pt x="1047" y="4122"/>
                    <a:pt x="1047" y="4122"/>
                  </a:cubicBezTo>
                  <a:cubicBezTo>
                    <a:pt x="1047" y="4122"/>
                    <a:pt x="0" y="5053"/>
                    <a:pt x="182" y="5720"/>
                  </a:cubicBezTo>
                  <a:cubicBezTo>
                    <a:pt x="298" y="6120"/>
                    <a:pt x="633" y="6520"/>
                    <a:pt x="886" y="6779"/>
                  </a:cubicBezTo>
                  <a:cubicBezTo>
                    <a:pt x="1325" y="9480"/>
                    <a:pt x="4524" y="9938"/>
                    <a:pt x="4524" y="9938"/>
                  </a:cubicBezTo>
                  <a:cubicBezTo>
                    <a:pt x="3541" y="9499"/>
                    <a:pt x="3302" y="8807"/>
                    <a:pt x="3302" y="8807"/>
                  </a:cubicBezTo>
                  <a:cubicBezTo>
                    <a:pt x="3302" y="8807"/>
                    <a:pt x="3209" y="8828"/>
                    <a:pt x="3071" y="8828"/>
                  </a:cubicBezTo>
                  <a:cubicBezTo>
                    <a:pt x="2784" y="8828"/>
                    <a:pt x="2305" y="8737"/>
                    <a:pt x="2074" y="8175"/>
                  </a:cubicBezTo>
                  <a:cubicBezTo>
                    <a:pt x="1608" y="7069"/>
                    <a:pt x="2455" y="6656"/>
                    <a:pt x="2831" y="6534"/>
                  </a:cubicBezTo>
                  <a:lnTo>
                    <a:pt x="3502" y="7238"/>
                  </a:lnTo>
                  <a:cubicBezTo>
                    <a:pt x="3677" y="6805"/>
                    <a:pt x="3580" y="6611"/>
                    <a:pt x="3392" y="6152"/>
                  </a:cubicBezTo>
                  <a:cubicBezTo>
                    <a:pt x="3392" y="6152"/>
                    <a:pt x="4569" y="5022"/>
                    <a:pt x="4692" y="3993"/>
                  </a:cubicBezTo>
                  <a:cubicBezTo>
                    <a:pt x="4763" y="3961"/>
                    <a:pt x="4834" y="3922"/>
                    <a:pt x="4912" y="3890"/>
                  </a:cubicBezTo>
                  <a:cubicBezTo>
                    <a:pt x="5175" y="3897"/>
                    <a:pt x="5622" y="3928"/>
                    <a:pt x="5951" y="4097"/>
                  </a:cubicBezTo>
                  <a:cubicBezTo>
                    <a:pt x="5951" y="4097"/>
                    <a:pt x="5536" y="3677"/>
                    <a:pt x="5792" y="3677"/>
                  </a:cubicBezTo>
                  <a:cubicBezTo>
                    <a:pt x="5796" y="3677"/>
                    <a:pt x="5800" y="3677"/>
                    <a:pt x="5803" y="3677"/>
                  </a:cubicBezTo>
                  <a:cubicBezTo>
                    <a:pt x="6075" y="3690"/>
                    <a:pt x="6532" y="4136"/>
                    <a:pt x="6532" y="4136"/>
                  </a:cubicBezTo>
                  <a:cubicBezTo>
                    <a:pt x="6532" y="4136"/>
                    <a:pt x="6836" y="3742"/>
                    <a:pt x="7477" y="3606"/>
                  </a:cubicBezTo>
                  <a:cubicBezTo>
                    <a:pt x="9803" y="3826"/>
                    <a:pt x="10146" y="6779"/>
                    <a:pt x="10146" y="6779"/>
                  </a:cubicBezTo>
                  <a:cubicBezTo>
                    <a:pt x="10319" y="6332"/>
                    <a:pt x="10409" y="5861"/>
                    <a:pt x="10430" y="5402"/>
                  </a:cubicBezTo>
                  <a:cubicBezTo>
                    <a:pt x="10662" y="5216"/>
                    <a:pt x="10946" y="4930"/>
                    <a:pt x="10907" y="4640"/>
                  </a:cubicBezTo>
                  <a:cubicBezTo>
                    <a:pt x="10844" y="4155"/>
                    <a:pt x="10487" y="3767"/>
                    <a:pt x="10526" y="3579"/>
                  </a:cubicBezTo>
                  <a:cubicBezTo>
                    <a:pt x="10565" y="3393"/>
                    <a:pt x="11256" y="2469"/>
                    <a:pt x="10921" y="1971"/>
                  </a:cubicBezTo>
                  <a:cubicBezTo>
                    <a:pt x="10585" y="1473"/>
                    <a:pt x="9654" y="1610"/>
                    <a:pt x="9595" y="1318"/>
                  </a:cubicBezTo>
                  <a:cubicBezTo>
                    <a:pt x="9532" y="1035"/>
                    <a:pt x="8859" y="220"/>
                    <a:pt x="8032" y="59"/>
                  </a:cubicBezTo>
                  <a:cubicBezTo>
                    <a:pt x="7822" y="18"/>
                    <a:pt x="7628" y="0"/>
                    <a:pt x="7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5" name="Google Shape;6535;p102"/>
            <p:cNvSpPr/>
            <p:nvPr/>
          </p:nvSpPr>
          <p:spPr>
            <a:xfrm>
              <a:off x="7782893" y="1680580"/>
              <a:ext cx="224837" cy="147191"/>
            </a:xfrm>
            <a:custGeom>
              <a:avLst/>
              <a:gdLst/>
              <a:ahLst/>
              <a:cxnLst/>
              <a:rect l="l" t="t" r="r" b="b"/>
              <a:pathLst>
                <a:path w="1610" h="1054" extrusionOk="0">
                  <a:moveTo>
                    <a:pt x="317" y="1"/>
                  </a:moveTo>
                  <a:cubicBezTo>
                    <a:pt x="285" y="1"/>
                    <a:pt x="266" y="7"/>
                    <a:pt x="246" y="19"/>
                  </a:cubicBezTo>
                  <a:cubicBezTo>
                    <a:pt x="1" y="174"/>
                    <a:pt x="666" y="1054"/>
                    <a:pt x="1111" y="1054"/>
                  </a:cubicBezTo>
                  <a:cubicBezTo>
                    <a:pt x="1144" y="1054"/>
                    <a:pt x="1176" y="1047"/>
                    <a:pt x="1203" y="1033"/>
                  </a:cubicBezTo>
                  <a:cubicBezTo>
                    <a:pt x="1609" y="905"/>
                    <a:pt x="660" y="1"/>
                    <a:pt x="317" y="1"/>
                  </a:cubicBez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6" name="Google Shape;6536;p102"/>
            <p:cNvSpPr/>
            <p:nvPr/>
          </p:nvSpPr>
          <p:spPr>
            <a:xfrm>
              <a:off x="7726894" y="1727363"/>
              <a:ext cx="105855" cy="103062"/>
            </a:xfrm>
            <a:custGeom>
              <a:avLst/>
              <a:gdLst/>
              <a:ahLst/>
              <a:cxnLst/>
              <a:rect l="l" t="t" r="r" b="b"/>
              <a:pathLst>
                <a:path w="758" h="738" extrusionOk="0">
                  <a:moveTo>
                    <a:pt x="304" y="1"/>
                  </a:moveTo>
                  <a:cubicBezTo>
                    <a:pt x="298" y="1"/>
                    <a:pt x="286" y="7"/>
                    <a:pt x="272" y="7"/>
                  </a:cubicBezTo>
                  <a:cubicBezTo>
                    <a:pt x="0" y="72"/>
                    <a:pt x="241" y="680"/>
                    <a:pt x="582" y="737"/>
                  </a:cubicBezTo>
                  <a:lnTo>
                    <a:pt x="614" y="737"/>
                  </a:lnTo>
                  <a:cubicBezTo>
                    <a:pt x="757" y="737"/>
                    <a:pt x="745" y="557"/>
                    <a:pt x="667" y="370"/>
                  </a:cubicBezTo>
                  <a:cubicBezTo>
                    <a:pt x="582" y="188"/>
                    <a:pt x="434" y="1"/>
                    <a:pt x="304" y="1"/>
                  </a:cubicBez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7" name="Google Shape;6537;p102"/>
            <p:cNvSpPr/>
            <p:nvPr/>
          </p:nvSpPr>
          <p:spPr>
            <a:xfrm>
              <a:off x="6695585" y="2257054"/>
              <a:ext cx="129176" cy="122054"/>
            </a:xfrm>
            <a:custGeom>
              <a:avLst/>
              <a:gdLst/>
              <a:ahLst/>
              <a:cxnLst/>
              <a:rect l="l" t="t" r="r" b="b"/>
              <a:pathLst>
                <a:path w="925" h="874" extrusionOk="0">
                  <a:moveTo>
                    <a:pt x="769" y="1"/>
                  </a:moveTo>
                  <a:cubicBezTo>
                    <a:pt x="755" y="1"/>
                    <a:pt x="749" y="1"/>
                    <a:pt x="743" y="7"/>
                  </a:cubicBezTo>
                  <a:cubicBezTo>
                    <a:pt x="382" y="52"/>
                    <a:pt x="0" y="750"/>
                    <a:pt x="388" y="860"/>
                  </a:cubicBezTo>
                  <a:cubicBezTo>
                    <a:pt x="407" y="866"/>
                    <a:pt x="427" y="874"/>
                    <a:pt x="445" y="874"/>
                  </a:cubicBezTo>
                  <a:cubicBezTo>
                    <a:pt x="621" y="874"/>
                    <a:pt x="776" y="654"/>
                    <a:pt x="853" y="440"/>
                  </a:cubicBezTo>
                  <a:cubicBezTo>
                    <a:pt x="925" y="221"/>
                    <a:pt x="918" y="1"/>
                    <a:pt x="769" y="1"/>
                  </a:cubicBez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8" name="Google Shape;6538;p102"/>
            <p:cNvSpPr/>
            <p:nvPr/>
          </p:nvSpPr>
          <p:spPr>
            <a:xfrm>
              <a:off x="6804651" y="2311238"/>
              <a:ext cx="90493" cy="85885"/>
            </a:xfrm>
            <a:custGeom>
              <a:avLst/>
              <a:gdLst/>
              <a:ahLst/>
              <a:cxnLst/>
              <a:rect l="l" t="t" r="r" b="b"/>
              <a:pathLst>
                <a:path w="648" h="615" extrusionOk="0">
                  <a:moveTo>
                    <a:pt x="517" y="1"/>
                  </a:moveTo>
                  <a:cubicBezTo>
                    <a:pt x="266" y="39"/>
                    <a:pt x="1" y="525"/>
                    <a:pt x="266" y="608"/>
                  </a:cubicBezTo>
                  <a:cubicBezTo>
                    <a:pt x="285" y="608"/>
                    <a:pt x="299" y="615"/>
                    <a:pt x="311" y="615"/>
                  </a:cubicBezTo>
                  <a:cubicBezTo>
                    <a:pt x="434" y="615"/>
                    <a:pt x="544" y="460"/>
                    <a:pt x="595" y="304"/>
                  </a:cubicBezTo>
                  <a:cubicBezTo>
                    <a:pt x="648" y="156"/>
                    <a:pt x="641" y="1"/>
                    <a:pt x="537" y="1"/>
                  </a:cubicBez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9" name="Google Shape;6539;p102"/>
            <p:cNvSpPr/>
            <p:nvPr/>
          </p:nvSpPr>
          <p:spPr>
            <a:xfrm rot="386484" flipH="1">
              <a:off x="7454753" y="2620070"/>
              <a:ext cx="245722" cy="150009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01" name="Picture 100"/>
          <p:cNvPicPr/>
          <p:nvPr/>
        </p:nvPicPr>
        <p:blipFill>
          <a:blip r:embed="rId4"/>
          <a:srcRect r="31296"/>
          <a:stretch>
            <a:fillRect/>
          </a:stretch>
        </p:blipFill>
        <p:spPr>
          <a:xfrm>
            <a:off x="-432435" y="2150534"/>
            <a:ext cx="3741420" cy="484378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59540512"/>
      </p:ext>
    </p:extLst>
  </p:cSld>
  <p:clrMapOvr>
    <a:masterClrMapping/>
  </p:clrMapOvr>
  <p:transition spd="slow">
    <p:fade/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6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/>
                                        <p:tgtEl>
                                          <p:spTgt spid="6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800"/>
                                        <p:tgtEl>
                                          <p:spTgt spid="6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18" descr="nhacs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911" y="2232925"/>
            <a:ext cx="3124200" cy="226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4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638800"/>
            <a:ext cx="7048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14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7048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14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334000"/>
            <a:ext cx="7048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14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57200"/>
            <a:ext cx="7048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5"/>
          <p:cNvSpPr>
            <a:spLocks noGrp="1" noChangeArrowheads="1" noChangeShapeType="1" noTextEdit="1"/>
          </p:cNvSpPr>
          <p:nvPr>
            <p:ph idx="1"/>
          </p:nvPr>
        </p:nvSpPr>
        <p:spPr bwMode="auto">
          <a:xfrm>
            <a:off x="1295400" y="914400"/>
            <a:ext cx="6477000" cy="3352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7"/>
              </a:avLst>
            </a:prstTxWarp>
          </a:bodyPr>
          <a:lstStyle/>
          <a:p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WordArt 6"/>
          <p:cNvSpPr>
            <a:spLocks noChangeArrowheads="1" noChangeShapeType="1" noTextEdit="1"/>
          </p:cNvSpPr>
          <p:nvPr/>
        </p:nvSpPr>
        <p:spPr bwMode="auto">
          <a:xfrm>
            <a:off x="1582511" y="4724400"/>
            <a:ext cx="6477000" cy="13652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endParaRPr lang="en-US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49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000"/>
    </mc:Choice>
    <mc:Fallback xmlns="">
      <p:transition spd="slow" advTm="1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42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2762"/>
            <a:ext cx="8382000" cy="602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46937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2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35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ảnh chủ đề\anh giao thông\ảnh tô màu\vespalx.com-voi-20-trieu-dong-mua-duoc-xe-may-gi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305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06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E:\ảnh chủ đề\anh giao thông\PTGT duong bo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495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E:\ảnh chủ đề\anh giao thông\PTGT duong bo\images (9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000"/>
            <a:ext cx="441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373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382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7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ord Việt Nam tặng xe cứu thương áp lực âm giá gần 2 tỷ đồ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39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153400" cy="559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196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038600" cy="1143000"/>
          </a:xfrm>
          <a:ln>
            <a:solidFill>
              <a:schemeClr val="bg1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810000" y="2743200"/>
            <a:ext cx="1981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048000" y="1219200"/>
            <a:ext cx="3657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457200" y="304800"/>
            <a:ext cx="4038600" cy="1143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FFFFB7"/>
              </a:solidFill>
            </a:endParaRPr>
          </a:p>
        </p:txBody>
      </p:sp>
      <p:pic>
        <p:nvPicPr>
          <p:cNvPr id="5126" name="Picture 6" descr="New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9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0" descr="62C5E658BAFF43BE82DC72478479894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11906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1" descr="FLOWERS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410200"/>
            <a:ext cx="18637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1" name="Group 12"/>
          <p:cNvGrpSpPr>
            <a:grpSpLocks/>
          </p:cNvGrpSpPr>
          <p:nvPr/>
        </p:nvGrpSpPr>
        <p:grpSpPr bwMode="auto">
          <a:xfrm>
            <a:off x="0" y="5791200"/>
            <a:ext cx="2057400" cy="1066800"/>
            <a:chOff x="0" y="3552"/>
            <a:chExt cx="1392" cy="768"/>
          </a:xfrm>
        </p:grpSpPr>
        <p:pic>
          <p:nvPicPr>
            <p:cNvPr id="5152" name="Picture 13" descr="67169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3" name="Picture 14" descr="67169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2" name="Picture 15" descr="m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334000"/>
            <a:ext cx="1828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3" name="Group 16"/>
          <p:cNvGrpSpPr>
            <a:grpSpLocks/>
          </p:cNvGrpSpPr>
          <p:nvPr/>
        </p:nvGrpSpPr>
        <p:grpSpPr bwMode="auto">
          <a:xfrm>
            <a:off x="3429000" y="5486400"/>
            <a:ext cx="1752600" cy="1066800"/>
            <a:chOff x="0" y="3552"/>
            <a:chExt cx="1392" cy="768"/>
          </a:xfrm>
        </p:grpSpPr>
        <p:pic>
          <p:nvPicPr>
            <p:cNvPr id="5150" name="Picture 17" descr="67169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1" name="Picture 18" descr="67169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4" name="Picture 19" descr="62C5E658BAFF43BE82DC72478479894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052513"/>
            <a:ext cx="11906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20" descr="56CEE190D2834983BE9B1882D8651F7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667000"/>
            <a:ext cx="1066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21" descr="4898DBC5BEA843B582E10C5800F24FAB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52400"/>
            <a:ext cx="4381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6" name="Picture 22" descr="2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216" y="5196681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7" name="Picture 23" descr="AG00130_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3629025" y="50577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24" descr="blumen-pflanzen038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4674057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25" descr="blumen-pflanzen038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4800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0" name="Picture 26" descr="2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876800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1" name="Picture 27" descr="2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4206081"/>
            <a:ext cx="457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2" name="Picture 28" descr="AG00130_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8429625" y="47529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3" name="Picture 29" descr="AG00130_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6219825" y="3333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4" name="Picture 30" descr="2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1000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5" name="Picture 31" descr="2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091" y="4502149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6" name="Picture 32" descr="2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429125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val 9"/>
          <p:cNvSpPr>
            <a:spLocks noChangeArrowheads="1"/>
          </p:cNvSpPr>
          <p:nvPr/>
        </p:nvSpPr>
        <p:spPr bwMode="auto">
          <a:xfrm>
            <a:off x="762000" y="1333499"/>
            <a:ext cx="7543800" cy="3543301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2:  BÉ TRỔ TÀI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endParaRPr lang="en-US" sz="44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2" descr="E:\My Pictures\PHAN MEM GIAO AN DIEN TU MAM NON\FILE CHAY\ANH DONG\tigerused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6002482"/>
            <a:ext cx="15430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5" descr="CHEETAH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98" y="6172200"/>
            <a:ext cx="1600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7" descr="bd13721_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777" y="5903118"/>
            <a:ext cx="157112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08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77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77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77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77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77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77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77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77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ảnh chủ đề\anh giao thông\ảnh tô màu\51_98_main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3" y="152400"/>
            <a:ext cx="322895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\Desktop\WAVE_ALPH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6684" y="29306"/>
            <a:ext cx="3124200" cy="3124201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2400"/>
            <a:ext cx="2590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Ford Việt Nam tặng xe cứu thương áp lực âm giá gần 2 tỷ đồ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505201"/>
            <a:ext cx="274319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71800" y="3124200"/>
            <a:ext cx="3276600" cy="2930621"/>
          </a:xfrm>
          <a:prstGeom prst="rect">
            <a:avLst/>
          </a:prstGeom>
        </p:spPr>
      </p:pic>
      <p:pic>
        <p:nvPicPr>
          <p:cNvPr id="9" name="Picture 2" descr="E:\ảnh chủ đề\anh giao thông\ảnh tô màu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276600"/>
            <a:ext cx="265207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92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0.10556 L -0.00625 0.95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0.07523 L 0.00416 0.56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10139 L 0.00156 1.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5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 0.71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13334 L 0.025 1.3333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6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0.11667 L -0.0033 0.6388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18" descr="nhac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911" y="2232925"/>
            <a:ext cx="3124200" cy="226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4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638800"/>
            <a:ext cx="7048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14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7048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14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334000"/>
            <a:ext cx="7048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14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57200"/>
            <a:ext cx="7048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5"/>
          <p:cNvSpPr>
            <a:spLocks noGrp="1" noChangeArrowheads="1" noChangeShapeType="1" noTextEdit="1"/>
          </p:cNvSpPr>
          <p:nvPr>
            <p:ph idx="1"/>
          </p:nvPr>
        </p:nvSpPr>
        <p:spPr bwMode="auto">
          <a:xfrm>
            <a:off x="1295400" y="914400"/>
            <a:ext cx="6477000" cy="3352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7"/>
              </a:avLst>
            </a:prstTxWarp>
          </a:bodyPr>
          <a:lstStyle/>
          <a:p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WordArt 6"/>
          <p:cNvSpPr>
            <a:spLocks noChangeArrowheads="1" noChangeShapeType="1" noTextEdit="1"/>
          </p:cNvSpPr>
          <p:nvPr/>
        </p:nvSpPr>
        <p:spPr bwMode="auto">
          <a:xfrm>
            <a:off x="1582511" y="4724400"/>
            <a:ext cx="6477000" cy="13652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endParaRPr lang="en-US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48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000"/>
    </mc:Choice>
    <mc:Fallback xmlns="">
      <p:transition spd="slow" advTm="1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Việt Bảo, Mậu Tiên, Bé Quốc Tuấn – Em Tập Lái Ô Tô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62466" name="Picture 2" descr="C:\Users\Administrator\Downloads\hinh 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654" y="-16755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0" y="1905001"/>
            <a:ext cx="5105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HĐ1: </a:t>
            </a:r>
            <a:r>
              <a:rPr lang="en-US" sz="4000" b="1" dirty="0" err="1">
                <a:solidFill>
                  <a:srgbClr val="0000FF"/>
                </a:solidFill>
              </a:rPr>
              <a:t>Ổn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định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tô</a:t>
            </a:r>
            <a:r>
              <a:rPr lang="en-US" sz="4000" b="1" dirty="0">
                <a:solidFill>
                  <a:srgbClr val="0000FF"/>
                </a:solidFill>
              </a:rPr>
              <a:t>̉ </a:t>
            </a:r>
            <a:r>
              <a:rPr lang="en-US" sz="4000" b="1" dirty="0" err="1">
                <a:solidFill>
                  <a:srgbClr val="0000FF"/>
                </a:solidFill>
              </a:rPr>
              <a:t>chức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gây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hứng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thú</a:t>
            </a:r>
            <a:endParaRPr lang="en-US" sz="4000" b="1" dirty="0">
              <a:solidFill>
                <a:srgbClr val="0000FF"/>
              </a:solidFill>
            </a:endParaRPr>
          </a:p>
          <a:p>
            <a:r>
              <a:rPr lang="en-US" sz="4000" b="1" dirty="0">
                <a:solidFill>
                  <a:srgbClr val="0000FF"/>
                </a:solidFill>
              </a:rPr>
              <a:t>- </a:t>
            </a:r>
            <a:r>
              <a:rPr lang="en-US" sz="4000" b="1" dirty="0" err="1">
                <a:solidFill>
                  <a:srgbClr val="0000FF"/>
                </a:solidFill>
              </a:rPr>
              <a:t>Cô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và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trẻ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hát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bài</a:t>
            </a:r>
            <a:r>
              <a:rPr lang="en-US" sz="4000" b="1" dirty="0">
                <a:solidFill>
                  <a:srgbClr val="0000FF"/>
                </a:solidFill>
              </a:rPr>
              <a:t>: “</a:t>
            </a:r>
            <a:r>
              <a:rPr lang="en-US" sz="4000" b="1" dirty="0" err="1">
                <a:solidFill>
                  <a:srgbClr val="0000FF"/>
                </a:solidFill>
              </a:rPr>
              <a:t>Em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tập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lái</a:t>
            </a:r>
            <a:r>
              <a:rPr lang="en-US" sz="4000" b="1" dirty="0">
                <a:solidFill>
                  <a:srgbClr val="0000FF"/>
                </a:solidFill>
              </a:rPr>
              <a:t> ô </a:t>
            </a:r>
            <a:r>
              <a:rPr lang="en-US" sz="4000" b="1" dirty="0" err="1">
                <a:solidFill>
                  <a:srgbClr val="0000FF"/>
                </a:solidFill>
              </a:rPr>
              <a:t>tô</a:t>
            </a:r>
            <a:r>
              <a:rPr lang="en-US" sz="4000" b="1" dirty="0">
                <a:solidFill>
                  <a:srgbClr val="0000FF"/>
                </a:solidFill>
              </a:rPr>
              <a:t>”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5" name="EmTapLaiOTo-NguyenNhatMinh-7084981 (mp3cut.net) (1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76599" y="4529884"/>
            <a:ext cx="2362201" cy="1066800"/>
          </a:xfrm>
          <a:prstGeom prst="rect">
            <a:avLst/>
          </a:prstGeom>
        </p:spPr>
      </p:pic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685800" y="811328"/>
            <a:ext cx="7162800" cy="358139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013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7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8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JJHHGGJJHHG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7620000" y="43434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7620000" y="25908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365" name="WordArt 9"/>
          <p:cNvSpPr>
            <a:spLocks noChangeArrowheads="1" noChangeShapeType="1" noTextEdit="1"/>
          </p:cNvSpPr>
          <p:nvPr/>
        </p:nvSpPr>
        <p:spPr bwMode="auto">
          <a:xfrm>
            <a:off x="457200" y="228600"/>
            <a:ext cx="7924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Trò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chơi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2: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xem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nhanh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5366" name="Picture 10" descr="Nhanh 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85800"/>
            <a:ext cx="3124200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00" y="3352800"/>
            <a:ext cx="7334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48400" y="3810000"/>
            <a:ext cx="7334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38800" y="4038600"/>
            <a:ext cx="7334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29200" y="4419600"/>
            <a:ext cx="7334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95800" y="4572000"/>
            <a:ext cx="7334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18" descr="valroseT"/>
          <p:cNvPicPr>
            <a:picLocks noGrp="1" noChangeAspect="1" noChangeArrowheads="1" noCrop="1"/>
          </p:cNvPicPr>
          <p:nvPr>
            <p:ph type="title"/>
          </p:nvPr>
        </p:nvPicPr>
        <p:blipFill>
          <a:blip r:embed="rId9"/>
          <a:srcRect/>
          <a:stretch>
            <a:fillRect/>
          </a:stretch>
        </p:blipFill>
        <p:spPr>
          <a:xfrm>
            <a:off x="0" y="3352800"/>
            <a:ext cx="1452563" cy="3124200"/>
          </a:xfrm>
          <a:noFill/>
        </p:spPr>
      </p:pic>
      <p:pic>
        <p:nvPicPr>
          <p:cNvPr id="15373" name="Picture 20" descr="flower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bài tập PTC EmDiQuaNgaTuDuongPh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29000" y="3352800"/>
            <a:ext cx="1966912" cy="1219200"/>
          </a:xfrm>
          <a:prstGeom prst="rect">
            <a:avLst/>
          </a:prstGeom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85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73" grpId="0" animBg="1"/>
      <p:bldP spid="717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J02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0834" t="5556" r="5833" b="3333"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26627" name="Picture 4" descr="Nhanh 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124200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3434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49530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53340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26" descr="AN43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0400" y="-3048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27" descr="AN43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1400" y="4572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5814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718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33" descr="AN43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72400" y="9144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53340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7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52578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8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53340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9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52578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0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52578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26" name="Picture 42" descr="Picturegaubu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05000" y="3048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29" name="Picture 45" descr="Picturegaubu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0200" y="4572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30" name="Picture 46" descr="Picturegaubu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1800" y="39624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4" name="Picture 47" descr="nobuom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29600" y="-152400"/>
            <a:ext cx="11620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5" name="Picture 48" descr="nobuom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695950"/>
            <a:ext cx="11620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6" name="WordArt 49"/>
          <p:cNvSpPr>
            <a:spLocks noChangeArrowheads="1" noChangeShapeType="1" noTextEdit="1"/>
          </p:cNvSpPr>
          <p:nvPr/>
        </p:nvSpPr>
        <p:spPr bwMode="auto">
          <a:xfrm>
            <a:off x="1752600" y="2590800"/>
            <a:ext cx="571500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học đến đây là hết rồi!</a:t>
            </a:r>
            <a:endParaRPr lang="en-US" sz="3600" b="1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06 0.20878 C -0.13698 0.17433 -0.14306 0.12462 -0.11962 0.11121 C -0.11736 0.10034 -0.11528 0.09826 -0.10972 0.09179 C -0.10504 0.07907 -0.10017 0.06844 -0.09514 0.05549 C -0.08021 0.05641 -0.06493 0.05919 -0.04983 0.05826 C -0.04097 0.0578 -0.03976 0.02451 -0.03351 0.01387 C -0.03142 0.00393 -0.03142 -0.01873 -0.02552 -0.02497 C -0.02101 -0.0296 -0.01563 -0.03052 -0.01076 -0.03353 C -0.0092 -0.03445 -0.0059 -0.0363 -0.0059 -0.03607 C 0.00382 -0.03353 0.01076 -0.02752 0.01996 -0.0222 C 0.03125 -0.00393 0.03351 0.00092 0.0493 0.00532 C 0.05521 0.00901 0.06111 0.01063 0.06719 0.01387 C 0.08003 0.00855 0.0691 0.01641 0.07517 0.00254 C 0.07934 -0.00671 0.08559 -0.01318 0.08993 -0.0222 C 0.09114 -0.02474 0.09132 -0.02937 0.09305 -0.03052 C 0.09774 -0.03353 0.10295 -0.0326 0.10764 -0.03353 C 0.11406 -0.02266 0.11424 -0.01873 0.12222 -0.02775 C 0.12326 -0.0333 0.12569 -0.0444 0.12569 -0.04416 " pathEditMode="relative" rAng="0" ptsTypes="fffffffffffffffffA">
                                      <p:cBhvr>
                                        <p:cTn id="6" dur="5000" fill="hold"/>
                                        <p:tgtEl>
                                          <p:spTgt spid="67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-127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06 0.20878 C -0.13698 0.17433 -0.14306 0.12462 -0.11962 0.11121 C -0.11736 0.10034 -0.11528 0.09826 -0.10972 0.09179 C -0.10504 0.07907 -0.10017 0.06844 -0.09514 0.05549 C -0.08021 0.05641 -0.06493 0.05919 -0.04983 0.05826 C -0.04097 0.0578 -0.03976 0.02451 -0.03351 0.01387 C -0.03142 0.00393 -0.03142 -0.01873 -0.02552 -0.02497 C -0.02101 -0.0296 -0.01563 -0.03052 -0.01076 -0.03353 C -0.0092 -0.03445 -0.0059 -0.0363 -0.0059 -0.03607 C 0.00382 -0.03353 0.01076 -0.02752 0.01996 -0.0222 C 0.03125 -0.00393 0.03351 0.00092 0.0493 0.00532 C 0.05521 0.00901 0.06111 0.01063 0.06719 0.01387 C 0.08003 0.00855 0.0691 0.01641 0.07517 0.00254 C 0.07934 -0.00671 0.08559 -0.01318 0.08993 -0.0222 C 0.09114 -0.02474 0.09132 -0.02937 0.09305 -0.03052 C 0.09774 -0.03353 0.10295 -0.0326 0.10764 -0.03353 C 0.11406 -0.02266 0.11424 -0.01873 0.12222 -0.02775 C 0.12326 -0.0333 0.12569 -0.0444 0.12569 -0.04416 " pathEditMode="relative" rAng="0" ptsTypes="fffffffffffffffffA">
                                      <p:cBhvr>
                                        <p:cTn id="8" dur="5000" fill="hold"/>
                                        <p:tgtEl>
                                          <p:spTgt spid="676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-127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06 0.20878 C -0.13698 0.17433 -0.14306 0.12462 -0.11962 0.11121 C -0.11736 0.10034 -0.11528 0.09826 -0.10972 0.09179 C -0.10504 0.07907 -0.10017 0.06844 -0.09514 0.05549 C -0.08021 0.05641 -0.06493 0.05919 -0.04983 0.05826 C -0.04097 0.0578 -0.03976 0.02451 -0.03351 0.01387 C -0.03142 0.00393 -0.03142 -0.01873 -0.02552 -0.02497 C -0.02101 -0.0296 -0.01563 -0.03052 -0.01076 -0.03353 C -0.0092 -0.03445 -0.0059 -0.0363 -0.0059 -0.03607 C 0.00382 -0.03353 0.01076 -0.02752 0.01996 -0.0222 C 0.03125 -0.00393 0.03351 0.00092 0.0493 0.00532 C 0.05521 0.00901 0.06111 0.01063 0.06719 0.01387 C 0.08003 0.00855 0.0691 0.01641 0.07517 0.00254 C 0.07934 -0.00671 0.08559 -0.01318 0.08993 -0.0222 C 0.09114 -0.02474 0.09132 -0.02937 0.09305 -0.03052 C 0.09774 -0.03353 0.10295 -0.0326 0.10764 -0.03353 C 0.11406 -0.02266 0.11424 -0.01873 0.12222 -0.02775 C 0.12326 -0.0333 0.12569 -0.0444 0.12569 -0.04416 " pathEditMode="relative" rAng="0" ptsTypes="fffffffffffffffffA">
                                      <p:cBhvr>
                                        <p:cTn id="10" dur="5000" fill="hold"/>
                                        <p:tgtEl>
                                          <p:spTgt spid="676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-1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038600" cy="1143000"/>
          </a:xfrm>
          <a:ln>
            <a:solidFill>
              <a:schemeClr val="bg1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810000" y="2743200"/>
            <a:ext cx="1981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048000" y="1219200"/>
            <a:ext cx="3657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457200" y="304800"/>
            <a:ext cx="4038600" cy="1143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FFFFB7"/>
              </a:solidFill>
            </a:endParaRPr>
          </a:p>
        </p:txBody>
      </p:sp>
      <p:pic>
        <p:nvPicPr>
          <p:cNvPr id="5126" name="Picture 6" descr="New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8" descr="D62FC02CDCB14F6CAF21CEC124DDD1A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3646271"/>
            <a:ext cx="19685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9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0" descr="62C5E658BAFF43BE82DC72478479894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11906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1" descr="FLOWERS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410200"/>
            <a:ext cx="18637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1" name="Group 12"/>
          <p:cNvGrpSpPr>
            <a:grpSpLocks/>
          </p:cNvGrpSpPr>
          <p:nvPr/>
        </p:nvGrpSpPr>
        <p:grpSpPr bwMode="auto">
          <a:xfrm>
            <a:off x="0" y="5791200"/>
            <a:ext cx="2057400" cy="1066800"/>
            <a:chOff x="0" y="3552"/>
            <a:chExt cx="1392" cy="768"/>
          </a:xfrm>
        </p:grpSpPr>
        <p:pic>
          <p:nvPicPr>
            <p:cNvPr id="5152" name="Picture 13" descr="67169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3" name="Picture 14" descr="67169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2" name="Picture 15" descr="m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334000"/>
            <a:ext cx="1828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3" name="Group 16"/>
          <p:cNvGrpSpPr>
            <a:grpSpLocks/>
          </p:cNvGrpSpPr>
          <p:nvPr/>
        </p:nvGrpSpPr>
        <p:grpSpPr bwMode="auto">
          <a:xfrm>
            <a:off x="3429000" y="5486400"/>
            <a:ext cx="1752600" cy="1066800"/>
            <a:chOff x="0" y="3552"/>
            <a:chExt cx="1392" cy="768"/>
          </a:xfrm>
        </p:grpSpPr>
        <p:pic>
          <p:nvPicPr>
            <p:cNvPr id="5150" name="Picture 17" descr="67169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1" name="Picture 18" descr="67169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4" name="Picture 19" descr="62C5E658BAFF43BE82DC72478479894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052513"/>
            <a:ext cx="11906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20" descr="56CEE190D2834983BE9B1882D8651F7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667000"/>
            <a:ext cx="1066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21" descr="4898DBC5BEA843B582E10C5800F24FAB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52400"/>
            <a:ext cx="4381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6" name="Picture 22" descr="2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7" name="Picture 23" descr="AG00130_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3629025" y="50577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24" descr="blumen-pflanzen038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4196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25" descr="blumen-pflanzen038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958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0" name="Picture 26" descr="2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876800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1" name="Picture 27" descr="2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005263"/>
            <a:ext cx="457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2" name="Picture 28" descr="AG00130_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8429625" y="47529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3" name="Picture 29" descr="AG00130_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6219825" y="3333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4" name="Picture 30" descr="2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1000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5" name="Picture 31" descr="2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149725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6" name="Picture 32" descr="2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429125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val 9"/>
          <p:cNvSpPr>
            <a:spLocks noChangeArrowheads="1"/>
          </p:cNvSpPr>
          <p:nvPr/>
        </p:nvSpPr>
        <p:spPr bwMode="auto">
          <a:xfrm>
            <a:off x="1100138" y="808038"/>
            <a:ext cx="6672262" cy="3687761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4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Phần1: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4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44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476287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77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77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77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77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77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77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77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77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2" name="Google Shape;4752;p77"/>
          <p:cNvSpPr txBox="1">
            <a:spLocks noGrp="1"/>
          </p:cNvSpPr>
          <p:nvPr>
            <p:ph type="title"/>
          </p:nvPr>
        </p:nvSpPr>
        <p:spPr>
          <a:xfrm>
            <a:off x="3446585" y="1645494"/>
            <a:ext cx="5575496" cy="4603972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Cô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đọc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câu</a:t>
            </a:r>
            <a:b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</a:b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b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bon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</a:t>
            </a:r>
            <a:b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koong</a:t>
            </a:r>
            <a:b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7089"/>
          <a:stretch>
            <a:fillRect/>
          </a:stretch>
        </p:blipFill>
        <p:spPr>
          <a:xfrm>
            <a:off x="-204932" y="1469523"/>
            <a:ext cx="4297352" cy="501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78738"/>
      </p:ext>
    </p:extLst>
  </p:cSld>
  <p:clrMapOvr>
    <a:masterClrMapping/>
  </p:clrMapOvr>
  <p:transition spd="slow">
    <p:plus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4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/>
                                        <p:tgtEl>
                                          <p:spTgt spid="4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90800" y="5791200"/>
            <a:ext cx="5105400" cy="1066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endParaRPr lang="en-US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E:\ảnh chủ đề\anh giao thông\ảnh tô màu\51_98_main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4" y="228600"/>
            <a:ext cx="8780586" cy="548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8110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8" y="166022"/>
            <a:ext cx="9004184" cy="596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1"/>
          <p:cNvSpPr>
            <a:spLocks noChangeArrowheads="1"/>
          </p:cNvSpPr>
          <p:nvPr/>
        </p:nvSpPr>
        <p:spPr bwMode="auto">
          <a:xfrm>
            <a:off x="3505200" y="6027738"/>
            <a:ext cx="40338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0000"/>
                </a:solidFill>
              </a:rPr>
              <a:t>Xe đạp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143000" y="1676400"/>
            <a:ext cx="761999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rot="10800000" flipV="1">
            <a:off x="5181600" y="5410200"/>
            <a:ext cx="11430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819400" y="5410200"/>
            <a:ext cx="10668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657600" y="744643"/>
            <a:ext cx="1110095" cy="25319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867400" y="565944"/>
            <a:ext cx="990600" cy="5377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3886200" y="55626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 err="1"/>
              <a:t>Bánh</a:t>
            </a:r>
            <a:r>
              <a:rPr lang="en-US" sz="2400" b="1" dirty="0"/>
              <a:t> </a:t>
            </a:r>
            <a:r>
              <a:rPr lang="en-US" sz="2400" b="1" dirty="0" err="1"/>
              <a:t>xe</a:t>
            </a:r>
            <a:endParaRPr lang="vi-VN" sz="2400" b="1" dirty="0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858000" y="228600"/>
            <a:ext cx="930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err="1"/>
              <a:t>Đầu</a:t>
            </a:r>
            <a:endParaRPr lang="en-US" sz="2800" b="1" dirty="0"/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895600" y="304800"/>
            <a:ext cx="19694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err="1"/>
              <a:t>Khung</a:t>
            </a:r>
            <a:r>
              <a:rPr lang="en-US" sz="2800" b="1" dirty="0"/>
              <a:t> </a:t>
            </a:r>
            <a:r>
              <a:rPr lang="en-US" sz="2800" b="1" dirty="0" err="1"/>
              <a:t>xe</a:t>
            </a:r>
            <a:endParaRPr lang="en-US" sz="2800" b="1" dirty="0"/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0" y="1030649"/>
            <a:ext cx="1371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 err="1"/>
              <a:t>Gác</a:t>
            </a:r>
            <a:r>
              <a:rPr lang="en-US" sz="3200" b="1" dirty="0"/>
              <a:t> </a:t>
            </a:r>
            <a:r>
              <a:rPr lang="en-US" sz="3200" b="1" dirty="0" err="1"/>
              <a:t>ba</a:t>
            </a:r>
            <a:r>
              <a:rPr lang="en-US" sz="3200" b="1" dirty="0"/>
              <a:t> </a:t>
            </a:r>
            <a:r>
              <a:rPr lang="en-US" sz="3200" b="1" dirty="0" err="1"/>
              <a:t>ga</a:t>
            </a:r>
            <a:endParaRPr lang="en-US" sz="2800" b="1" dirty="0"/>
          </a:p>
        </p:txBody>
      </p:sp>
      <p:cxnSp>
        <p:nvCxnSpPr>
          <p:cNvPr id="21" name="Straight Arrow Connector 20"/>
          <p:cNvCxnSpPr/>
          <p:nvPr/>
        </p:nvCxnSpPr>
        <p:spPr>
          <a:xfrm rot="10800000" flipV="1">
            <a:off x="7447685" y="1030649"/>
            <a:ext cx="8382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 flipH="1">
            <a:off x="8285884" y="267590"/>
            <a:ext cx="8581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err="1"/>
              <a:t>Giỏ</a:t>
            </a:r>
            <a:r>
              <a:rPr lang="en-US" sz="2800" b="1" dirty="0"/>
              <a:t> </a:t>
            </a:r>
            <a:r>
              <a:rPr lang="en-US" sz="2800" b="1" dirty="0" err="1"/>
              <a:t>xe</a:t>
            </a:r>
            <a:endParaRPr lang="en-US" sz="2800" b="1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990600" y="5650489"/>
            <a:ext cx="914399" cy="2909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 rot="10469146" flipV="1">
            <a:off x="-8217" y="5464402"/>
            <a:ext cx="13008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err="1"/>
              <a:t>Chân</a:t>
            </a:r>
            <a:r>
              <a:rPr lang="en-US" sz="2800" b="1" dirty="0"/>
              <a:t> </a:t>
            </a:r>
            <a:r>
              <a:rPr lang="en-US" sz="2800" b="1" dirty="0" err="1"/>
              <a:t>chống</a:t>
            </a:r>
            <a:endParaRPr lang="en-US" sz="2800" b="1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2209801" y="1030649"/>
            <a:ext cx="685799" cy="7855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1600201" y="642011"/>
            <a:ext cx="121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Yên</a:t>
            </a:r>
            <a:r>
              <a:rPr lang="en-US" sz="2400" b="1" dirty="0"/>
              <a:t> </a:t>
            </a:r>
            <a:r>
              <a:rPr lang="en-US" sz="2400" b="1" dirty="0" err="1"/>
              <a:t>xe</a:t>
            </a:r>
            <a:endParaRPr lang="en-US" sz="2400" b="1" dirty="0"/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4481946" y="5120932"/>
            <a:ext cx="57149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4953000" y="4800600"/>
            <a:ext cx="10286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Bàn</a:t>
            </a:r>
            <a:r>
              <a:rPr lang="en-US" sz="2400" b="1" dirty="0"/>
              <a:t> </a:t>
            </a:r>
            <a:r>
              <a:rPr lang="en-US" sz="2400" b="1" dirty="0" err="1"/>
              <a:t>đạp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388767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9" grpId="0"/>
      <p:bldP spid="22" grpId="0"/>
      <p:bldP spid="23" grpId="0"/>
      <p:bldP spid="25" grpId="0"/>
      <p:bldP spid="30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609600"/>
            <a:ext cx="4343399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09600"/>
            <a:ext cx="4343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70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485c41fa_bau%2520troi_resiz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514600" y="1951038"/>
            <a:ext cx="472537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FF0000"/>
                </a:solidFill>
              </a:rPr>
              <a:t>“</a:t>
            </a:r>
            <a:r>
              <a:rPr lang="en-US" sz="3200" b="1" dirty="0" err="1">
                <a:solidFill>
                  <a:srgbClr val="FF0000"/>
                </a:solidFill>
              </a:rPr>
              <a:t>Xe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gì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hai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bánh</a:t>
            </a:r>
            <a:endParaRPr lang="en-US" sz="3200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sz="3200" b="1" dirty="0" err="1">
                <a:solidFill>
                  <a:srgbClr val="FF0000"/>
                </a:solidFill>
              </a:rPr>
              <a:t>Chạy</a:t>
            </a:r>
            <a:r>
              <a:rPr lang="en-US" sz="3200" b="1" dirty="0">
                <a:solidFill>
                  <a:srgbClr val="FF0000"/>
                </a:solidFill>
              </a:rPr>
              <a:t> bon </a:t>
            </a:r>
            <a:r>
              <a:rPr lang="en-US" sz="3200" b="1" dirty="0" err="1">
                <a:solidFill>
                  <a:srgbClr val="FF0000"/>
                </a:solidFill>
              </a:rPr>
              <a:t>bon</a:t>
            </a:r>
            <a:endParaRPr lang="en-US" sz="3200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sz="3200" b="1" dirty="0" err="1">
                <a:solidFill>
                  <a:srgbClr val="FF0000"/>
                </a:solidFill>
              </a:rPr>
              <a:t>Máy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nô</a:t>
            </a:r>
            <a:r>
              <a:rPr lang="en-US" sz="3200" b="1" dirty="0">
                <a:solidFill>
                  <a:srgbClr val="FF0000"/>
                </a:solidFill>
              </a:rPr>
              <a:t>̉ </a:t>
            </a:r>
            <a:r>
              <a:rPr lang="en-US" sz="3200" b="1" dirty="0" err="1">
                <a:solidFill>
                  <a:srgbClr val="FF0000"/>
                </a:solidFill>
              </a:rPr>
              <a:t>giòn</a:t>
            </a:r>
            <a:endParaRPr lang="en-US" sz="3200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sz="3200" b="1" dirty="0" err="1">
                <a:solidFill>
                  <a:srgbClr val="FF0000"/>
                </a:solidFill>
              </a:rPr>
              <a:t>Kêu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bịch</a:t>
            </a:r>
            <a:r>
              <a:rPr lang="en-US" sz="3200" b="1" dirty="0">
                <a:solidFill>
                  <a:srgbClr val="FF0000"/>
                </a:solidFill>
              </a:rPr>
              <a:t>”</a:t>
            </a:r>
          </a:p>
          <a:p>
            <a:pPr eaLnBrk="1" hangingPunct="1"/>
            <a:r>
              <a:rPr lang="en-US" sz="3200" b="1" dirty="0" err="1">
                <a:solidFill>
                  <a:srgbClr val="FF0000"/>
                </a:solidFill>
              </a:rPr>
              <a:t>Đó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gì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4" name="Picture 16" descr="m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5181601"/>
            <a:ext cx="2362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animage005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2133600" cy="153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9" descr="62C5E658BAFF43BE82DC72478479894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1676400" cy="153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228600" y="5334000"/>
            <a:ext cx="2133600" cy="1524000"/>
            <a:chOff x="0" y="3552"/>
            <a:chExt cx="1392" cy="768"/>
          </a:xfrm>
        </p:grpSpPr>
        <p:pic>
          <p:nvPicPr>
            <p:cNvPr id="8" name="Picture 13" descr="67169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" descr="67169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8" descr="D62FC02CDCB14F6CAF21CEC124DDD1A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977" y="2667000"/>
            <a:ext cx="1968500" cy="182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sun14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-41030"/>
            <a:ext cx="15240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2077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772</TotalTime>
  <Words>261</Words>
  <Application>Microsoft Office PowerPoint</Application>
  <PresentationFormat>On-screen Show (4:3)</PresentationFormat>
  <Paragraphs>63</Paragraphs>
  <Slides>31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.VnTimeH</vt:lpstr>
      <vt:lpstr>Arial</vt:lpstr>
      <vt:lpstr>Calibri</vt:lpstr>
      <vt:lpstr>Century Gothic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Cô đọc câu Xe gì hai bánh Đạp chạy bon bon Chuông kêu kính koong Để cho người tránh. Đó là xe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Xe ô tô con</vt:lpstr>
      <vt:lpstr>Đầu xe</vt:lpstr>
      <vt:lpstr>PowerPoint Presentation</vt:lpstr>
      <vt:lpstr>PowerPoint Presentation</vt:lpstr>
      <vt:lpstr>PowerPoint Presentation</vt:lpstr>
      <vt:lpstr>Mở rộng: Quan sát một số loại xe khác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ASUS</dc:creator>
  <cp:lastModifiedBy>ly xuan</cp:lastModifiedBy>
  <cp:revision>172</cp:revision>
  <dcterms:created xsi:type="dcterms:W3CDTF">2017-04-10T00:33:27Z</dcterms:created>
  <dcterms:modified xsi:type="dcterms:W3CDTF">2025-04-18T05:51:02Z</dcterms:modified>
</cp:coreProperties>
</file>