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43" r:id="rId3"/>
    <p:sldId id="342" r:id="rId5"/>
    <p:sldId id="325" r:id="rId6"/>
    <p:sldId id="345" r:id="rId7"/>
    <p:sldId id="331" r:id="rId8"/>
    <p:sldId id="347" r:id="rId9"/>
    <p:sldId id="348" r:id="rId10"/>
    <p:sldId id="327" r:id="rId11"/>
    <p:sldId id="334" r:id="rId12"/>
    <p:sldId id="349" r:id="rId13"/>
    <p:sldId id="356" r:id="rId14"/>
    <p:sldId id="328" r:id="rId15"/>
    <p:sldId id="353" r:id="rId16"/>
    <p:sldId id="350" r:id="rId17"/>
    <p:sldId id="329" r:id="rId18"/>
    <p:sldId id="312" r:id="rId19"/>
    <p:sldId id="351" r:id="rId20"/>
    <p:sldId id="337" r:id="rId21"/>
    <p:sldId id="339" r:id="rId22"/>
    <p:sldId id="340" r:id="rId23"/>
    <p:sldId id="341" r:id="rId24"/>
    <p:sldId id="354" r:id="rId25"/>
    <p:sldId id="355" r:id="rId26"/>
    <p:sldId id="352" r:id="rId2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66"/>
    <a:srgbClr val="3333FF"/>
    <a:srgbClr val="FFFF00"/>
    <a:srgbClr val="00FFFF"/>
    <a:srgbClr val="FF66FF"/>
    <a:srgbClr val="33CC33"/>
    <a:srgbClr val="FF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1"/>
    <p:restoredTop sz="94660"/>
  </p:normalViewPr>
  <p:slideViewPr>
    <p:cSldViewPr showGuides="1">
      <p:cViewPr>
        <p:scale>
          <a:sx n="74" d="100"/>
          <a:sy n="74" d="100"/>
        </p:scale>
        <p:origin x="-126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EEC5E5-9820-4417-8953-19BBD3E4650E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  <a:p>
            <a:pPr lvl="0"/>
            <a:endParaRPr lang="en-US" altLang="en-US" dirty="0"/>
          </a:p>
          <a:p>
            <a:pPr lvl="0"/>
            <a:endParaRPr lang="en-US" altLang="en-US"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GIF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Content Placeholder 3" descr="pngtree-nature-landscape-background-with-funny-design-suitable-for-kids-image_326985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76200" y="0"/>
            <a:ext cx="9220200" cy="6858000"/>
          </a:xfrm>
          <a:ln/>
        </p:spPr>
      </p:pic>
      <p:sp>
        <p:nvSpPr>
          <p:cNvPr id="5" name="Rectangle 4"/>
          <p:cNvSpPr/>
          <p:nvPr/>
        </p:nvSpPr>
        <p:spPr>
          <a:xfrm>
            <a:off x="533400" y="1905000"/>
            <a:ext cx="7772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KHÁM PHÁ KHOA HỌC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057400" y="2819400"/>
            <a:ext cx="1302842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HIỂU VỀ CÁC MÙA  TRONG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3" name="Rectangle 6"/>
          <p:cNvSpPr/>
          <p:nvPr/>
        </p:nvSpPr>
        <p:spPr>
          <a:xfrm>
            <a:off x="2778125" y="3917950"/>
            <a:ext cx="6400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dạy: 1/4/2025</a:t>
            </a:r>
            <a:endParaRPr lang="en-US" alt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3 - 4 tuổi</a:t>
            </a:r>
            <a:endParaRPr lang="en-US" altLang="en-US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Hải Yến</a:t>
            </a:r>
            <a:endParaRPr lang="en-US" altLang="en-US" sz="28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4" name="Rectangle 6"/>
          <p:cNvSpPr/>
          <p:nvPr/>
        </p:nvSpPr>
        <p:spPr>
          <a:xfrm>
            <a:off x="1333500" y="306388"/>
            <a:ext cx="6400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MG BÚP SEN HỒNG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Content Placeholder 5" descr="bai-bien-dep-cho-gia-dinh-2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Content Placeholder 3" descr="unnamed (4)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13315" name="Content Placeholder 8" descr="ea72b0e41657ec09b546.jpg"/>
          <p:cNvPicPr>
            <a:picLocks noGrp="1" noChangeAspect="1"/>
          </p:cNvPicPr>
          <p:nvPr>
            <p:ph idx="1"/>
          </p:nvPr>
        </p:nvPicPr>
        <p:blipFill>
          <a:blip r:embed="rId1"/>
          <a:srcRect l="2499" t="3333" b="5556"/>
          <a:stretch>
            <a:fillRect/>
          </a:stretch>
        </p:blipFill>
        <p:spPr>
          <a:xfrm>
            <a:off x="0" y="0"/>
            <a:ext cx="9144000" cy="6400800"/>
          </a:xfrm>
          <a:ln/>
        </p:spPr>
      </p:pic>
      <p:sp>
        <p:nvSpPr>
          <p:cNvPr id="13316" name="Rectangle 9"/>
          <p:cNvSpPr/>
          <p:nvPr/>
        </p:nvSpPr>
        <p:spPr>
          <a:xfrm>
            <a:off x="0" y="6248400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Content Placeholder 3" descr="3853_3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15363" name="Content Placeholder 4" descr="dsc_0100_500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16387" name="Content Placeholder 4" descr="666.jpg"/>
          <p:cNvPicPr>
            <a:picLocks noGrp="1" noChangeAspect="1"/>
          </p:cNvPicPr>
          <p:nvPr>
            <p:ph idx="1"/>
          </p:nvPr>
        </p:nvPicPr>
        <p:blipFill>
          <a:blip r:embed="rId1"/>
          <a:srcRect l="8620" t="11996" r="12186" b="15331"/>
          <a:stretch>
            <a:fillRect/>
          </a:stretch>
        </p:blipFill>
        <p:spPr>
          <a:xfrm>
            <a:off x="0" y="0"/>
            <a:ext cx="9144000" cy="6096000"/>
          </a:xfrm>
          <a:ln/>
        </p:spPr>
      </p:pic>
      <p:sp>
        <p:nvSpPr>
          <p:cNvPr id="16388" name="Rectangle 5"/>
          <p:cNvSpPr/>
          <p:nvPr/>
        </p:nvSpPr>
        <p:spPr>
          <a:xfrm>
            <a:off x="1981200" y="6172200"/>
            <a:ext cx="5257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đông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7412" name="Picture 4" descr="07112402494730oo9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Content Placeholder 5" descr="dem noel(1)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xuân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59" name="Content Placeholder 6" descr="unnamed (3)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648200" y="1295400"/>
            <a:ext cx="4249738" cy="5410200"/>
          </a:xfrm>
          <a:ln/>
        </p:spPr>
      </p:pic>
      <p:pic>
        <p:nvPicPr>
          <p:cNvPr id="19460" name="Content Placeholder 8" descr="ao-dai-chim-phung-mua-xuan-cho-be-trai-tu-1-13-tuoi-p24435172f0f14-500x5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981" r="11475"/>
          <a:stretch>
            <a:fillRect/>
          </a:stretch>
        </p:blipFill>
        <p:spPr>
          <a:xfrm>
            <a:off x="0" y="1219200"/>
            <a:ext cx="4419600" cy="5410200"/>
          </a:xfrm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hạ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3" name="Content Placeholder 5" descr="balo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447800"/>
            <a:ext cx="4495800" cy="5410200"/>
          </a:xfrm>
          <a:ln/>
        </p:spPr>
      </p:pic>
      <p:pic>
        <p:nvPicPr>
          <p:cNvPr id="20484" name="Content Placeholder 5" descr="BOKATEBEOTANGDEN-500x5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4778"/>
          <a:stretch>
            <a:fillRect/>
          </a:stretch>
        </p:blipFill>
        <p:spPr>
          <a:xfrm>
            <a:off x="4648200" y="1524000"/>
            <a:ext cx="4495800" cy="5334000"/>
          </a:xfrm>
          <a:ln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6"/>
          <p:cNvSpPr/>
          <p:nvPr/>
        </p:nvSpPr>
        <p:spPr>
          <a:xfrm>
            <a:off x="990600" y="2743200"/>
            <a:ext cx="6705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GÂY HỨNG THÚ</a:t>
            </a:r>
            <a:endParaRPr lang="en-US" altLang="en-US" sz="3200" dirty="0">
              <a:latin typeface="Arial" panose="020B0604020202020204" pitchFamily="34" charset="0"/>
            </a:endParaRPr>
          </a:p>
        </p:txBody>
      </p:sp>
      <p:pic>
        <p:nvPicPr>
          <p:cNvPr id="3075" name="Content Placeholder 8" descr="9b9e29e26e1238c46687fea58b25062f.gif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372600" cy="6858000"/>
          </a:xfrm>
          <a:ln/>
        </p:spPr>
      </p:pic>
      <p:sp>
        <p:nvSpPr>
          <p:cNvPr id="3076" name="Rectangle 3"/>
          <p:cNvSpPr/>
          <p:nvPr/>
        </p:nvSpPr>
        <p:spPr>
          <a:xfrm>
            <a:off x="838200" y="3244850"/>
            <a:ext cx="7848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vận động:Cho tôi đi l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mưa với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thu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7" name="Content Placeholder 5" descr="SETKATELOEXANH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600200"/>
            <a:ext cx="4114800" cy="4953000"/>
          </a:xfrm>
          <a:ln/>
        </p:spPr>
      </p:pic>
      <p:pic>
        <p:nvPicPr>
          <p:cNvPr id="21508" name="Picture 7" descr="9766936689d11332b4eeffd7aa5e721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4648200" cy="525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/>
        </p:spPr>
        <p:txBody>
          <a:bodyPr vert="horz" wrap="square" lIns="91440" tIns="45720" rIns="91440" bIns="45720" anchor="ctr" anchorCtr="0"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đông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1" name="Content Placeholder 8" descr="Ivbp3T_simg_de2fe0_500x500_maxb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r="49057" b="47543"/>
          <a:stretch>
            <a:fillRect/>
          </a:stretch>
        </p:blipFill>
        <p:spPr>
          <a:xfrm>
            <a:off x="0" y="1066800"/>
            <a:ext cx="4343400" cy="5791200"/>
          </a:xfrm>
          <a:ln/>
        </p:spPr>
      </p:pic>
      <p:pic>
        <p:nvPicPr>
          <p:cNvPr id="22532" name="Content Placeholder 13" descr="5cec5d12a03f74533d9b29ef101af9a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066800"/>
            <a:ext cx="4648200" cy="5791200"/>
          </a:xfrm>
          <a:ln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Content Placeholder 4" descr="non-len-cho-be-kieu-gau-con-co-lo-tai-bong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228600"/>
            <a:ext cx="9144000" cy="6629400"/>
          </a:xfrm>
          <a:ln/>
        </p:spPr>
      </p:pic>
    </p:spTree>
  </p:cSld>
  <p:clrMapOvr>
    <a:masterClrMapping/>
  </p:clrMapOvr>
  <p:transition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Content Placeholder 5" descr="bong ni len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Content Placeholder 3" descr="anh-cam-on-chan-thanh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25603" name="Picture 2" descr="451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9200"/>
            <a:ext cx="5105400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Content Placeholder 5" descr="mi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4099" name="Rectangle 6"/>
          <p:cNvSpPr/>
          <p:nvPr/>
        </p:nvSpPr>
        <p:spPr>
          <a:xfrm>
            <a:off x="0" y="1828800"/>
            <a:ext cx="9144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HỌAT ĐỘNG 2: TÌM HIỂU VỀ CÁC MÙA TRONG NĂM</a:t>
            </a:r>
            <a:endParaRPr lang="en-US" altLang="en-US" sz="32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5123" name="Content Placeholder 7" descr="mmm.jpg"/>
          <p:cNvPicPr>
            <a:picLocks noGrp="1" noChangeAspect="1"/>
          </p:cNvPicPr>
          <p:nvPr>
            <p:ph idx="1"/>
          </p:nvPr>
        </p:nvPicPr>
        <p:blipFill>
          <a:blip r:embed="rId1"/>
          <a:srcRect l="8696" t="17319" r="4349" b="15675"/>
          <a:stretch>
            <a:fillRect/>
          </a:stretch>
        </p:blipFill>
        <p:spPr>
          <a:xfrm>
            <a:off x="0" y="0"/>
            <a:ext cx="9144000" cy="6248400"/>
          </a:xfrm>
          <a:ln/>
        </p:spPr>
      </p:pic>
      <p:sp>
        <p:nvSpPr>
          <p:cNvPr id="5124" name="Rectangle 9"/>
          <p:cNvSpPr/>
          <p:nvPr/>
        </p:nvSpPr>
        <p:spPr>
          <a:xfrm>
            <a:off x="1905000" y="6172200"/>
            <a:ext cx="533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xuân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Content Placeholder 4" descr="bai-van-thuyet-minh-ve-cay-dao-ngay-tet-so-1-318868.jpg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248400"/>
          </a:xfrm>
          <a:ln/>
        </p:spPr>
      </p:pic>
      <p:sp>
        <p:nvSpPr>
          <p:cNvPr id="6147" name="Rectangle 2"/>
          <p:cNvSpPr/>
          <p:nvPr/>
        </p:nvSpPr>
        <p:spPr>
          <a:xfrm>
            <a:off x="0" y="6248400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7171" name="Content Placeholder 3" descr="Mai-duoc-xem-la-loai-hoa-bieu-tuong-cua-ngay-tet-khong-the-thieu-boi-no-la-linh-hon-tao-nen-khong-khi-tet-co-truyen-cua-dan-toc-9f66c63a01e626cd6ed845abb7f53fdf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248400"/>
          </a:xfrm>
          <a:ln/>
        </p:spPr>
      </p:pic>
      <p:sp>
        <p:nvSpPr>
          <p:cNvPr id="7172" name="Rectangle 4"/>
          <p:cNvSpPr/>
          <p:nvPr/>
        </p:nvSpPr>
        <p:spPr>
          <a:xfrm>
            <a:off x="0" y="6172200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mai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Content Placeholder 3" descr="unnamed (1)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096000"/>
          </a:xfrm>
          <a:ln/>
        </p:spPr>
      </p:pic>
      <p:sp>
        <p:nvSpPr>
          <p:cNvPr id="8195" name="Rectangle 4"/>
          <p:cNvSpPr/>
          <p:nvPr/>
        </p:nvSpPr>
        <p:spPr>
          <a:xfrm>
            <a:off x="0" y="6172200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Tết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Content Placeholder 4" descr="82aeac060ab5f0eba9a4.jpg"/>
          <p:cNvPicPr>
            <a:picLocks noGrp="1" noChangeAspect="1"/>
          </p:cNvPicPr>
          <p:nvPr>
            <p:ph idx="1"/>
          </p:nvPr>
        </p:nvPicPr>
        <p:blipFill>
          <a:blip r:embed="rId1"/>
          <a:srcRect l="2499" b="9315"/>
          <a:stretch>
            <a:fillRect/>
          </a:stretch>
        </p:blipFill>
        <p:spPr>
          <a:xfrm>
            <a:off x="0" y="0"/>
            <a:ext cx="9144000" cy="6324600"/>
          </a:xfrm>
          <a:ln/>
        </p:spPr>
      </p:pic>
      <p:sp>
        <p:nvSpPr>
          <p:cNvPr id="9219" name="Rectangle 5"/>
          <p:cNvSpPr/>
          <p:nvPr/>
        </p:nvSpPr>
        <p:spPr>
          <a:xfrm>
            <a:off x="0" y="6172200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10244" name="Picture 4" descr="1387874341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374</Words>
  <Application>WPS Slides</Application>
  <PresentationFormat/>
  <Paragraphs>38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sangtao</dc:creator>
  <cp:lastModifiedBy>Hải Yến Trần</cp:lastModifiedBy>
  <cp:revision>115</cp:revision>
  <dcterms:created xsi:type="dcterms:W3CDTF">2008-12-29T05:41:10Z</dcterms:created>
  <dcterms:modified xsi:type="dcterms:W3CDTF">2025-04-21T15:33:53Z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99E240BBB0464AEF8BFA8602E0078C8D_12</vt:lpwstr>
  </property>
  <property fmtid="{D5CDD505-2E9C-101B-9397-08002B2CF9AE}" pid="3" name="KSOProductBuildVer">
    <vt:lpwstr>1033-12.2.0.20795</vt:lpwstr>
  </property>
</Properties>
</file>