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68" r:id="rId3"/>
    <p:sldMasterId id="2147483786" r:id="rId4"/>
  </p:sldMasterIdLst>
  <p:sldIdLst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3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29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54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11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8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930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06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6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35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7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6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36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6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9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74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55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6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5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03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85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27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32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6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1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34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5873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5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2153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81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1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4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4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69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0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7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69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83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94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00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65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6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763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4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4514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84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71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4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7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1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2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01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EC01-C2D9-4DF6-9E16-FFD1F708F466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7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0523" y="337200"/>
            <a:ext cx="813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THỊ XÃ BUÔN HỒ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MG BÚP SEN HỒNG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8091" y="2613392"/>
            <a:ext cx="8135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RÁC</a:t>
            </a:r>
          </a:p>
        </p:txBody>
      </p:sp>
    </p:spTree>
    <p:extLst>
      <p:ext uri="{BB962C8B-B14F-4D97-AF65-F5344CB8AC3E}">
        <p14:creationId xmlns:p14="http://schemas.microsoft.com/office/powerpoint/2010/main" val="401414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5" b="100000" l="9205" r="89540">
                        <a14:foregroundMark x1="43515" y1="7619" x2="47699" y2="12063"/>
                        <a14:foregroundMark x1="58996" y1="13968" x2="66946" y2="7619"/>
                        <a14:foregroundMark x1="42678" y1="57143" x2="68619" y2="65397"/>
                        <a14:foregroundMark x1="43933" y1="56190" x2="50209" y2="49841"/>
                        <a14:foregroundMark x1="60669" y1="50794" x2="70293" y2="60317"/>
                        <a14:foregroundMark x1="42678" y1="67937" x2="60669" y2="6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50014" y="0"/>
            <a:ext cx="3729948" cy="491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77" b="78247" l="46765" r="83827">
                        <a14:foregroundMark x1="52561" y1="74675" x2="59704" y2="59740"/>
                        <a14:foregroundMark x1="51617" y1="62013" x2="54852" y2="62987"/>
                        <a14:foregroundMark x1="50135" y1="64610" x2="53235" y2="67208"/>
                        <a14:foregroundMark x1="47978" y1="72727" x2="52156" y2="74026"/>
                        <a14:foregroundMark x1="70216" y1="66558" x2="73585" y2="65909"/>
                      </a14:backgroundRemoval>
                    </a14:imgEffect>
                  </a14:imgLayer>
                </a14:imgProps>
              </a:ext>
            </a:extLst>
          </a:blip>
          <a:srcRect l="45361" t="16753" r="15483" b="14433"/>
          <a:stretch/>
        </p:blipFill>
        <p:spPr>
          <a:xfrm>
            <a:off x="5440175" y="275773"/>
            <a:ext cx="5982790" cy="4364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" y="5342708"/>
            <a:ext cx="1197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3T: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chai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3939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ECFF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04"/>
          <a:stretch/>
        </p:blipFill>
        <p:spPr>
          <a:xfrm>
            <a:off x="1674055" y="0"/>
            <a:ext cx="9326880" cy="4543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27" y="4543865"/>
            <a:ext cx="11985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héo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ủ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chôn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bioga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      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chai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 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    </a:t>
            </a: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chôn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pin,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410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42" b="13706"/>
          <a:stretch/>
        </p:blipFill>
        <p:spPr>
          <a:xfrm>
            <a:off x="135255" y="801858"/>
            <a:ext cx="2651581" cy="1760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2523" y="154745"/>
            <a:ext cx="745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3T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53437"/>
            <a:ext cx="6448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T1:</a:t>
            </a:r>
            <a:r>
              <a:rPr lang="en-US" dirty="0"/>
              <a:t> 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“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bì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, </a:t>
            </a:r>
            <a:r>
              <a:rPr lang="en-US" dirty="0" err="1"/>
              <a:t>nilông</a:t>
            </a:r>
            <a:r>
              <a:rPr lang="en-US" dirty="0"/>
              <a:t>.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sắm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,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nilông</a:t>
            </a:r>
            <a:r>
              <a:rPr lang="en-US" dirty="0"/>
              <a:t>.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chai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gốm</a:t>
            </a:r>
            <a:r>
              <a:rPr lang="en-US" dirty="0"/>
              <a:t> hay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kín</a:t>
            </a:r>
            <a:r>
              <a:rPr lang="en-US" dirty="0"/>
              <a:t>.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77" t="6648" r="7861" b="15374"/>
          <a:stretch/>
        </p:blipFill>
        <p:spPr>
          <a:xfrm>
            <a:off x="2926081" y="801859"/>
            <a:ext cx="2447778" cy="1760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777" y="2653437"/>
            <a:ext cx="529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T2:</a:t>
            </a:r>
            <a:r>
              <a:rPr lang="en-US" dirty="0"/>
              <a:t> 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“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thọ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 </a:t>
            </a:r>
            <a:r>
              <a:rPr lang="en-US" dirty="0" err="1"/>
              <a:t>Dùng</a:t>
            </a:r>
            <a:r>
              <a:rPr lang="en-US" dirty="0"/>
              <a:t> pin </a:t>
            </a:r>
            <a:r>
              <a:rPr lang="en-US" dirty="0" err="1"/>
              <a:t>sạc</a:t>
            </a:r>
            <a:r>
              <a:rPr lang="en-US" dirty="0"/>
              <a:t>,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giẻ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777" y="672802"/>
            <a:ext cx="5000625" cy="188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" y="4560351"/>
            <a:ext cx="4568775" cy="2152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285" y="5247249"/>
            <a:ext cx="6541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     </a:t>
            </a:r>
            <a:r>
              <a:rPr lang="en-US" b="1" dirty="0"/>
              <a:t>  T3: 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“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khéo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lung </a:t>
            </a:r>
            <a:r>
              <a:rPr lang="en-US" dirty="0" err="1"/>
              <a:t>linh</a:t>
            </a:r>
            <a:r>
              <a:rPr lang="en-US" dirty="0"/>
              <a:t>,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đáo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7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5011" cy="4965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625" y="5289452"/>
            <a:ext cx="1185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      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mạng</a:t>
            </a:r>
            <a:r>
              <a:rPr lang="en-US" sz="2400" dirty="0"/>
              <a:t> 3T 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r>
              <a:rPr lang="en-US" sz="2400" dirty="0"/>
              <a:t> </a:t>
            </a:r>
            <a:r>
              <a:rPr lang="en-US" sz="2400" dirty="0" err="1"/>
              <a:t>rỡ</a:t>
            </a:r>
            <a:r>
              <a:rPr lang="en-US" sz="2400" dirty="0"/>
              <a:t>,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“KỈ NGUYÊN XANH”</a:t>
            </a:r>
          </a:p>
          <a:p>
            <a:r>
              <a:rPr lang="en-US" sz="2400" b="1" dirty="0"/>
              <a:t>       </a:t>
            </a:r>
            <a:r>
              <a:rPr lang="en-US" sz="2400" b="1" dirty="0" err="1"/>
              <a:t>Bịch</a:t>
            </a:r>
            <a:r>
              <a:rPr lang="en-US" sz="2400" b="1" dirty="0"/>
              <a:t> </a:t>
            </a:r>
            <a:r>
              <a:rPr lang="en-US" sz="2400" b="1" dirty="0" err="1"/>
              <a:t>rác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: </a:t>
            </a:r>
            <a:r>
              <a:rPr lang="en-US" sz="2400" dirty="0"/>
              <a:t>“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bịch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! </a:t>
            </a:r>
            <a:r>
              <a:rPr lang="en-US" sz="2400" dirty="0" err="1"/>
              <a:t>Chúc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trở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!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tạm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17801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Vương Quốc R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539" t="21880" r="18462"/>
          <a:stretch/>
        </p:blipFill>
        <p:spPr>
          <a:xfrm>
            <a:off x="0" y="-5236"/>
            <a:ext cx="10152185" cy="68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vương quốc r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79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7" y="5924286"/>
            <a:ext cx="11743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xửa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vương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Vô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hoàng</a:t>
            </a:r>
            <a:r>
              <a:rPr lang="en-US" sz="2400" dirty="0"/>
              <a:t> </a:t>
            </a:r>
            <a:r>
              <a:rPr lang="en-US" sz="2400" dirty="0" err="1"/>
              <a:t>Phế</a:t>
            </a:r>
            <a:r>
              <a:rPr lang="en-US" sz="2400" dirty="0"/>
              <a:t> </a:t>
            </a:r>
            <a:r>
              <a:rPr lang="en-US" sz="2400" dirty="0" err="1"/>
              <a:t>Thải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độc</a:t>
            </a:r>
            <a:r>
              <a:rPr lang="en-US" sz="2400" dirty="0"/>
              <a:t> </a:t>
            </a:r>
            <a:r>
              <a:rPr lang="en-US" sz="2400" dirty="0" err="1"/>
              <a:t>ác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tàn</a:t>
            </a:r>
            <a:r>
              <a:rPr lang="en-US" sz="2400" dirty="0"/>
              <a:t> </a:t>
            </a:r>
            <a:r>
              <a:rPr lang="en-US" sz="2400" dirty="0" err="1"/>
              <a:t>bạo</a:t>
            </a:r>
            <a:r>
              <a:rPr lang="en-US" sz="2400" dirty="0"/>
              <a:t>. </a:t>
            </a:r>
          </a:p>
          <a:p>
            <a:r>
              <a:rPr lang="en-US" sz="2400" dirty="0"/>
              <a:t>     </a:t>
            </a:r>
          </a:p>
        </p:txBody>
      </p:sp>
    </p:spTree>
    <p:extLst>
      <p:ext uri="{BB962C8B-B14F-4D97-AF65-F5344CB8AC3E}">
        <p14:creationId xmlns:p14="http://schemas.microsoft.com/office/powerpoint/2010/main" val="59122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53052" cy="5512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68" y="5777916"/>
            <a:ext cx="11834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vương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e </a:t>
            </a:r>
            <a:r>
              <a:rPr lang="en-US" sz="2400" dirty="0" err="1"/>
              <a:t>dè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sợ</a:t>
            </a:r>
            <a:r>
              <a:rPr lang="en-US" sz="2400" dirty="0"/>
              <a:t> </a:t>
            </a:r>
            <a:r>
              <a:rPr lang="en-US" sz="2400" dirty="0" err="1"/>
              <a:t>hãi</a:t>
            </a:r>
            <a:r>
              <a:rPr lang="en-US" sz="2400" dirty="0"/>
              <a:t>.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cứ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</a:t>
            </a:r>
            <a:r>
              <a:rPr lang="en-US" sz="2400" dirty="0" err="1"/>
              <a:t>dần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, </a:t>
            </a:r>
            <a:r>
              <a:rPr lang="en-US" sz="2400" dirty="0" err="1"/>
              <a:t>cứ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kia</a:t>
            </a:r>
            <a:r>
              <a:rPr lang="en-US" sz="2400" dirty="0"/>
              <a:t>, </a:t>
            </a:r>
            <a:r>
              <a:rPr lang="en-US" sz="2400" dirty="0" err="1"/>
              <a:t>vô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chật</a:t>
            </a:r>
            <a:r>
              <a:rPr lang="en-US" sz="2400" dirty="0"/>
              <a:t> </a:t>
            </a:r>
            <a:r>
              <a:rPr lang="en-US" sz="2400" dirty="0" err="1"/>
              <a:t>chội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khổ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91941" y="0"/>
            <a:ext cx="5900057" cy="55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9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1932" y="1224837"/>
            <a:ext cx="2390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bèn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ngàn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610881"/>
            <a:ext cx="7947609" cy="564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8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1" y="608375"/>
            <a:ext cx="7034213" cy="5635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4834" y="744583"/>
            <a:ext cx="41452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thối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thở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!”</a:t>
            </a:r>
          </a:p>
          <a:p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bô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lão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chấp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thôi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 ạ!”        </a:t>
            </a:r>
          </a:p>
          <a:p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”        </a:t>
            </a:r>
          </a:p>
          <a:p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bô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lão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“Con à,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….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3T 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tiếc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nhốt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 MÊ.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phế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”         </a:t>
            </a:r>
          </a:p>
          <a:p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Vâng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29451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195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0777" y="337263"/>
            <a:ext cx="35922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Bịch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, </a:t>
            </a:r>
            <a:r>
              <a:rPr lang="en-US" sz="2000" dirty="0" err="1"/>
              <a:t>bịch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gặp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rau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héo</a:t>
            </a:r>
            <a:r>
              <a:rPr lang="en-US" sz="2000" dirty="0"/>
              <a:t>, </a:t>
            </a:r>
            <a:r>
              <a:rPr lang="en-US" sz="2000" dirty="0" err="1"/>
              <a:t>cơm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,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,…</a:t>
            </a:r>
          </a:p>
          <a:p>
            <a:r>
              <a:rPr lang="en-US" sz="2000" dirty="0"/>
              <a:t> </a:t>
            </a:r>
            <a:r>
              <a:rPr lang="en-US" sz="2000" b="1" dirty="0"/>
              <a:t>Rau </a:t>
            </a:r>
            <a:r>
              <a:rPr lang="en-US" sz="2000" b="1" dirty="0" err="1"/>
              <a:t>quả</a:t>
            </a:r>
            <a:r>
              <a:rPr lang="en-US" sz="2000" b="1" dirty="0"/>
              <a:t> </a:t>
            </a:r>
            <a:r>
              <a:rPr lang="en-US" sz="2000" b="1" dirty="0" err="1"/>
              <a:t>héo</a:t>
            </a:r>
            <a:r>
              <a:rPr lang="en-US" sz="2000" b="1" dirty="0"/>
              <a:t>,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thừa</a:t>
            </a:r>
            <a:r>
              <a:rPr lang="en-US" sz="2000" b="1" dirty="0"/>
              <a:t>, </a:t>
            </a:r>
            <a:r>
              <a:rPr lang="en-US" sz="2000" b="1" dirty="0" err="1"/>
              <a:t>lá</a:t>
            </a:r>
            <a:r>
              <a:rPr lang="en-US" sz="2000" b="1" dirty="0"/>
              <a:t> </a:t>
            </a:r>
            <a:r>
              <a:rPr lang="en-US" sz="2000" b="1" dirty="0" err="1"/>
              <a:t>cây</a:t>
            </a:r>
            <a:r>
              <a:rPr lang="en-US" sz="2000" dirty="0"/>
              <a:t>: </a:t>
            </a:r>
            <a:r>
              <a:rPr lang="en-US" sz="2000" dirty="0" err="1"/>
              <a:t>Bịch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ơi</a:t>
            </a:r>
            <a:r>
              <a:rPr lang="en-US" sz="2000" dirty="0"/>
              <a:t>, </a:t>
            </a:r>
            <a:r>
              <a:rPr lang="en-US" sz="2000" dirty="0" err="1"/>
              <a:t>cậu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?        </a:t>
            </a:r>
          </a:p>
          <a:p>
            <a:r>
              <a:rPr lang="en-US" sz="2000" b="1" dirty="0" err="1"/>
              <a:t>Bịch</a:t>
            </a:r>
            <a:r>
              <a:rPr lang="en-US" sz="2000" b="1" dirty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dirty="0"/>
              <a:t>: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thoát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3T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</a:t>
            </a:r>
            <a:r>
              <a:rPr lang="en-US" sz="2000" dirty="0" err="1"/>
              <a:t>giúp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.        </a:t>
            </a:r>
          </a:p>
          <a:p>
            <a:r>
              <a:rPr lang="en-US" sz="2000" dirty="0"/>
              <a:t> </a:t>
            </a:r>
            <a:r>
              <a:rPr lang="en-US" sz="2000" b="1" dirty="0"/>
              <a:t>Rau </a:t>
            </a:r>
            <a:r>
              <a:rPr lang="en-US" sz="2000" b="1" dirty="0" err="1"/>
              <a:t>quả</a:t>
            </a:r>
            <a:r>
              <a:rPr lang="en-US" sz="2000" b="1" dirty="0"/>
              <a:t> </a:t>
            </a:r>
            <a:r>
              <a:rPr lang="en-US" sz="2000" b="1" dirty="0" err="1"/>
              <a:t>héo</a:t>
            </a:r>
            <a:r>
              <a:rPr lang="en-US" sz="2000" b="1" dirty="0"/>
              <a:t>,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thừa</a:t>
            </a:r>
            <a:r>
              <a:rPr lang="en-US" sz="2000" b="1" dirty="0"/>
              <a:t>, </a:t>
            </a:r>
            <a:r>
              <a:rPr lang="en-US" sz="2000" b="1" dirty="0" err="1"/>
              <a:t>lá</a:t>
            </a:r>
            <a:r>
              <a:rPr lang="en-US" sz="2000" b="1" dirty="0"/>
              <a:t> </a:t>
            </a:r>
            <a:r>
              <a:rPr lang="en-US" sz="2000" b="1" dirty="0" err="1"/>
              <a:t>cây</a:t>
            </a:r>
            <a:r>
              <a:rPr lang="en-US" sz="2000" dirty="0"/>
              <a:t>: A,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!         </a:t>
            </a:r>
          </a:p>
          <a:p>
            <a:r>
              <a:rPr lang="en-US" sz="2000" b="1" dirty="0" err="1"/>
              <a:t>Bịch</a:t>
            </a:r>
            <a:r>
              <a:rPr lang="en-US" sz="2000" b="1" dirty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dirty="0"/>
              <a:t>: 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thôi</a:t>
            </a:r>
            <a:r>
              <a:rPr lang="en-US" sz="2000" dirty="0"/>
              <a:t>, </a:t>
            </a:r>
            <a:r>
              <a:rPr lang="en-US" sz="2000" dirty="0" err="1"/>
              <a:t>chúng</a:t>
            </a:r>
            <a:r>
              <a:rPr lang="en-US" sz="2000" dirty="0"/>
              <a:t> ta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249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56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599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bọn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chai </a:t>
            </a:r>
            <a:r>
              <a:rPr lang="en-US" sz="2000" dirty="0" err="1"/>
              <a:t>nhựa</a:t>
            </a:r>
            <a:r>
              <a:rPr lang="en-US" sz="2000" dirty="0"/>
              <a:t>,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,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, </a:t>
            </a:r>
            <a:r>
              <a:rPr lang="en-US" sz="2000" dirty="0" err="1"/>
              <a:t>vải</a:t>
            </a:r>
            <a:r>
              <a:rPr lang="en-US" sz="2000" dirty="0"/>
              <a:t>,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,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r>
              <a:rPr lang="en-US" sz="2000" dirty="0"/>
              <a:t>, pin, </a:t>
            </a:r>
            <a:r>
              <a:rPr lang="en-US" sz="2000" dirty="0" err="1"/>
              <a:t>gạch</a:t>
            </a:r>
            <a:r>
              <a:rPr lang="en-US" sz="2000" dirty="0"/>
              <a:t>,…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nhập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.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bọn</a:t>
            </a:r>
            <a:r>
              <a:rPr lang="en-US" sz="2000" dirty="0"/>
              <a:t> </a:t>
            </a:r>
            <a:r>
              <a:rPr lang="en-US" sz="2000" dirty="0" err="1"/>
              <a:t>hùng</a:t>
            </a:r>
            <a:r>
              <a:rPr lang="en-US" sz="2000" dirty="0"/>
              <a:t> </a:t>
            </a:r>
            <a:r>
              <a:rPr lang="en-US" sz="2000" dirty="0" err="1"/>
              <a:t>dũng</a:t>
            </a:r>
            <a:r>
              <a:rPr lang="en-US" sz="2000" dirty="0"/>
              <a:t> </a:t>
            </a:r>
            <a:r>
              <a:rPr lang="en-US" sz="2000" dirty="0" err="1"/>
              <a:t>tiến</a:t>
            </a:r>
            <a:r>
              <a:rPr lang="en-US" sz="2000" dirty="0"/>
              <a:t> </a:t>
            </a:r>
            <a:r>
              <a:rPr lang="en-US" sz="2000" dirty="0" err="1"/>
              <a:t>tới</a:t>
            </a:r>
            <a:r>
              <a:rPr lang="en-US" sz="2000" dirty="0"/>
              <a:t> </a:t>
            </a:r>
            <a:r>
              <a:rPr lang="en-US" sz="2000" dirty="0" err="1"/>
              <a:t>ngọn</a:t>
            </a:r>
            <a:r>
              <a:rPr lang="en-US" sz="2000" dirty="0"/>
              <a:t> </a:t>
            </a:r>
            <a:r>
              <a:rPr lang="en-US" sz="2000" dirty="0" err="1"/>
              <a:t>núi</a:t>
            </a:r>
            <a:r>
              <a:rPr lang="en-US" sz="2000" dirty="0"/>
              <a:t> </a:t>
            </a:r>
            <a:r>
              <a:rPr lang="en-US" sz="2000" dirty="0" err="1"/>
              <a:t>giam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3T.</a:t>
            </a:r>
          </a:p>
        </p:txBody>
      </p:sp>
    </p:spTree>
    <p:extLst>
      <p:ext uri="{BB962C8B-B14F-4D97-AF65-F5344CB8AC3E}">
        <p14:creationId xmlns:p14="http://schemas.microsoft.com/office/powerpoint/2010/main" val="356500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9075" cy="5865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4" y="6027003"/>
            <a:ext cx="1191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Canh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ngọn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2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Ngu</a:t>
            </a:r>
            <a:r>
              <a:rPr lang="en-US" sz="2400" dirty="0"/>
              <a:t> </a:t>
            </a:r>
            <a:r>
              <a:rPr lang="en-US" sz="2400" dirty="0" err="1"/>
              <a:t>Ngốc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Lãng</a:t>
            </a:r>
            <a:r>
              <a:rPr lang="en-US" sz="2400" dirty="0"/>
              <a:t> </a:t>
            </a:r>
            <a:r>
              <a:rPr lang="en-US" sz="2400" dirty="0" err="1"/>
              <a:t>Phí</a:t>
            </a:r>
            <a:r>
              <a:rPr lang="en-US" sz="2400" dirty="0"/>
              <a:t>.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đứa</a:t>
            </a:r>
            <a:r>
              <a:rPr lang="en-US" sz="2400" dirty="0"/>
              <a:t> con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đức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Vô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hoàng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</a:t>
            </a:r>
            <a:r>
              <a:rPr lang="en-US" sz="2400" dirty="0" err="1"/>
              <a:t>Phế</a:t>
            </a:r>
            <a:r>
              <a:rPr lang="en-US" sz="2400" dirty="0"/>
              <a:t> </a:t>
            </a:r>
            <a:r>
              <a:rPr lang="en-US" sz="2400" dirty="0" err="1"/>
              <a:t>Thải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977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0210" cy="6048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1" y="6217921"/>
            <a:ext cx="1191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vô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ác</a:t>
            </a:r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. 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thắng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3798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1030</Words>
  <Application>Microsoft Office PowerPoint</Application>
  <PresentationFormat>Widescreen</PresentationFormat>
  <Paragraphs>33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Garamond</vt:lpstr>
      <vt:lpstr>Times New Roman</vt:lpstr>
      <vt:lpstr>Trebuchet MS</vt:lpstr>
      <vt:lpstr>Wingdings 3</vt:lpstr>
      <vt:lpstr>Office Theme</vt:lpstr>
      <vt:lpstr>Organic</vt:lpstr>
      <vt:lpstr>Slice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ly xuan</cp:lastModifiedBy>
  <cp:revision>8</cp:revision>
  <dcterms:created xsi:type="dcterms:W3CDTF">2025-03-20T07:43:45Z</dcterms:created>
  <dcterms:modified xsi:type="dcterms:W3CDTF">2025-04-18T06:35:15Z</dcterms:modified>
</cp:coreProperties>
</file>