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0" r:id="rId3"/>
    <p:sldId id="292" r:id="rId4"/>
    <p:sldId id="283" r:id="rId5"/>
    <p:sldId id="294" r:id="rId6"/>
    <p:sldId id="296" r:id="rId7"/>
    <p:sldId id="288" r:id="rId8"/>
    <p:sldId id="299" r:id="rId9"/>
    <p:sldId id="290" r:id="rId10"/>
    <p:sldId id="297" r:id="rId11"/>
    <p:sldId id="289" r:id="rId12"/>
    <p:sldId id="29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4627"/>
  </p:normalViewPr>
  <p:slideViewPr>
    <p:cSldViewPr showGuides="1">
      <p:cViewPr>
        <p:scale>
          <a:sx n="60" d="100"/>
          <a:sy n="60" d="100"/>
        </p:scale>
        <p:origin x="-154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03B10-DDBD-41CE-9DB2-AA4F65A20EE8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0665C-BF7A-4CC1-B2C9-8236B6921090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54CA1-18E4-4C9A-A7B1-63085BCC4F7E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B52D9-F4C7-406F-B601-DD192D3F1873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8E303-0C69-43BD-A535-BE1EFC09918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27E2B-D5B8-436B-AFAF-17C05861766F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4B8EA-9A2B-45D0-A3C5-2F278887E78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17077-2DB9-4AE3-ACA3-6AAC60B7AE8C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0CDD1-7839-4BB5-BC8D-A650916BC7A3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FE077-2905-4992-8C91-41C42EF26E97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32F16-E8A5-4A1F-8764-8EE54F7DFD0B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  <a:endParaRPr lang="en-US" alt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  <a:endParaRPr lang="en-US" altLang="vi-VN"/>
          </a:p>
          <a:p>
            <a:pPr lvl="1"/>
            <a:r>
              <a:rPr lang="en-US" altLang="vi-VN"/>
              <a:t>Second level</a:t>
            </a:r>
            <a:endParaRPr lang="en-US" altLang="vi-VN"/>
          </a:p>
          <a:p>
            <a:pPr lvl="2"/>
            <a:r>
              <a:rPr lang="en-US" altLang="vi-VN"/>
              <a:t>Third level</a:t>
            </a:r>
            <a:endParaRPr lang="en-US" altLang="vi-VN"/>
          </a:p>
          <a:p>
            <a:pPr lvl="3"/>
            <a:r>
              <a:rPr lang="en-US" altLang="vi-VN"/>
              <a:t>Fourth level</a:t>
            </a:r>
            <a:endParaRPr lang="en-US" altLang="vi-VN"/>
          </a:p>
          <a:p>
            <a:pPr lvl="4"/>
            <a:r>
              <a:rPr lang="en-US" altLang="vi-VN"/>
              <a:t>Fifth level</a:t>
            </a:r>
            <a:endParaRPr lang="en-US" altLang="vi-V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0952D1E7-CA31-4967-8C6C-40C1EB9EA9B3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hyperlink" Target="../Local%20Settings/Luan/PW%20HAI%20PHONG/5%20-%20The%20gioi%20quanh%20be%20-CHUAN/CACFILE/chua%20dung.wav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.xml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GIF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hyperlink" Target="http://animfactory.com/animations/nature/flowers/butterflies_flowers_md_clr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49555" y="377030"/>
            <a:ext cx="9163050" cy="6550820"/>
            <a:chOff x="-19050" y="307180"/>
            <a:chExt cx="9163050" cy="6550820"/>
          </a:xfrm>
        </p:grpSpPr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1562100" y="307623"/>
              <a:ext cx="60198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313" name="Picture 3">
              <a:hlinkClick r:id="rId1"/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4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11920">
              <a:off x="4510088" y="5302250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Picture 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700" y="5502275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988" y="59436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41020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150" y="5976938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21" descr="D:\AAA\anh dep\gif_icon382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44366">
              <a:off x="44450" y="5272088"/>
              <a:ext cx="97155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5">
              <a:hlinkClick r:id="rId1"/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5029200"/>
              <a:ext cx="1752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9" descr="D:\AAA\anh dep\gif_icon382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78562">
              <a:off x="7848600" y="4876800"/>
              <a:ext cx="762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"/>
            <p:cNvSpPr txBox="1">
              <a:spLocks noChangeArrowheads="1"/>
            </p:cNvSpPr>
            <p:nvPr/>
          </p:nvSpPr>
          <p:spPr bwMode="auto">
            <a:xfrm>
              <a:off x="1405255" y="990440"/>
              <a:ext cx="7150100" cy="1067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ĐỀ: BÉ CẦN GÌ ĐỂ LỚN LÊN VÀ KHỎE MẠNH </a:t>
              </a:r>
              <a:endPara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vi-VN" altLang="vi-VN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 đến 2 </a:t>
              </a:r>
              <a:endPara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vi-VN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biết số lượng 1, 2</a:t>
              </a:r>
              <a:endPara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057571" y="307180"/>
              <a:ext cx="558165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vi-V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MẪU GIÁO BÚP SEN HỒNG</a:t>
              </a:r>
              <a:endParaRPr lang="vi-VN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76400" y="3352800"/>
            <a:ext cx="654304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Hải Yến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Mầm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dạy: 17/10/2024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771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/>
          <p:nvPr/>
        </p:nvGrpSpPr>
        <p:grpSpPr bwMode="auto">
          <a:xfrm>
            <a:off x="1905000" y="304800"/>
            <a:ext cx="5638800" cy="3048000"/>
            <a:chOff x="1200" y="192"/>
            <a:chExt cx="3552" cy="1920"/>
          </a:xfrm>
        </p:grpSpPr>
        <p:sp>
          <p:nvSpPr>
            <p:cNvPr id="21510" name="Oval 3"/>
            <p:cNvSpPr>
              <a:spLocks noChangeArrowheads="1"/>
            </p:cNvSpPr>
            <p:nvPr/>
          </p:nvSpPr>
          <p:spPr bwMode="auto">
            <a:xfrm>
              <a:off x="1200" y="192"/>
              <a:ext cx="3552" cy="192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11" name="Picture 4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25" b="18750"/>
            <a:stretch>
              <a:fillRect/>
            </a:stretch>
          </p:blipFill>
          <p:spPr bwMode="auto">
            <a:xfrm rot="-319194">
              <a:off x="1584" y="432"/>
              <a:ext cx="26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5"/>
          <p:cNvGrpSpPr/>
          <p:nvPr/>
        </p:nvGrpSpPr>
        <p:grpSpPr bwMode="auto">
          <a:xfrm>
            <a:off x="1752600" y="4038600"/>
            <a:ext cx="5943600" cy="2590800"/>
            <a:chOff x="1104" y="2544"/>
            <a:chExt cx="3744" cy="1632"/>
          </a:xfrm>
        </p:grpSpPr>
        <p:sp>
          <p:nvSpPr>
            <p:cNvPr id="21507" name="Rectangle 6"/>
            <p:cNvSpPr>
              <a:spLocks noChangeArrowheads="1"/>
            </p:cNvSpPr>
            <p:nvPr/>
          </p:nvSpPr>
          <p:spPr bwMode="auto">
            <a:xfrm>
              <a:off x="1104" y="2544"/>
              <a:ext cx="3744" cy="16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pic>
          <p:nvPicPr>
            <p:cNvPr id="21508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58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8574" y="3521067"/>
            <a:ext cx="65615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vi-VN" sz="10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5511" y="1295400"/>
            <a:ext cx="7871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0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vi-VN" sz="10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advTm="26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49774 -0.4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4217 0.5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ghfghg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828800" y="539262"/>
            <a:ext cx="6019800" cy="57853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595"/>
              </a:avLst>
            </a:prstTxWarp>
          </a:bodyPr>
          <a:lstStyle/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endParaRPr lang="en-US" b="1" i="1" kern="10" dirty="0">
              <a:ln w="12700">
                <a:solidFill>
                  <a:srgbClr val="EAEAEA"/>
                </a:solidFill>
                <a:round/>
              </a:ln>
              <a:solidFill>
                <a:srgbClr val="0432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endParaRPr lang="en-US" b="1" i="1" kern="10" dirty="0">
              <a:ln w="12700">
                <a:solidFill>
                  <a:srgbClr val="EAEAEA"/>
                </a:solidFill>
                <a:round/>
              </a:ln>
              <a:solidFill>
                <a:srgbClr val="0432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i="1" kern="10" dirty="0">
              <a:ln w="12700">
                <a:solidFill>
                  <a:srgbClr val="EAEAEA"/>
                </a:solidFill>
                <a:round/>
              </a:ln>
              <a:solidFill>
                <a:srgbClr val="0432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endParaRPr lang="en-US" b="1" i="1" kern="10" dirty="0">
              <a:ln w="12700">
                <a:solidFill>
                  <a:srgbClr val="EAEAEA"/>
                </a:solidFill>
                <a:round/>
              </a:ln>
              <a:solidFill>
                <a:srgbClr val="0432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0432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b="1" i="1" kern="10" dirty="0">
              <a:ln w="12700">
                <a:solidFill>
                  <a:srgbClr val="EAEAEA"/>
                </a:solidFill>
                <a:round/>
              </a:ln>
              <a:solidFill>
                <a:srgbClr val="0432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7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14338" name="Picture 7" descr="fghfghg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90600" y="545123"/>
            <a:ext cx="7543800" cy="228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22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DD0918"/>
                  </a:solidFill>
                  <a:round/>
                </a:ln>
                <a:solidFill>
                  <a:srgbClr val="DD09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  <a:endParaRPr lang="vi-VN" sz="4000" b="1" kern="10" dirty="0">
              <a:ln w="9525">
                <a:solidFill>
                  <a:srgbClr val="DD0918"/>
                </a:solidFill>
                <a:round/>
              </a:ln>
              <a:solidFill>
                <a:srgbClr val="DD09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1 và nhiều</a:t>
            </a:r>
            <a:r>
              <a:rPr lang="vi-VN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kern="10" dirty="0">
              <a:ln w="9525">
                <a:solidFill>
                  <a:srgbClr val="DD0918"/>
                </a:solidFill>
                <a:rou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65" y="40503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924"/>
            <a:ext cx="2717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277"/>
            <a:ext cx="4572000" cy="23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75" b="92188" l="10000" r="90000">
                        <a14:foregroundMark x1="30156" y1="10000" x2="35938" y2="6250"/>
                        <a14:foregroundMark x1="35938" y1="6250" x2="43438" y2="5000"/>
                        <a14:foregroundMark x1="43438" y1="5000" x2="50000" y2="7813"/>
                        <a14:foregroundMark x1="50000" y1="7813" x2="64844" y2="6875"/>
                        <a14:foregroundMark x1="64844" y1="6875" x2="71250" y2="9688"/>
                        <a14:foregroundMark x1="37656" y1="53906" x2="37813" y2="54531"/>
                        <a14:foregroundMark x1="37656" y1="55469" x2="37656" y2="55469"/>
                        <a14:foregroundMark x1="37656" y1="53906" x2="38594" y2="80313"/>
                        <a14:foregroundMark x1="21875" y1="37500" x2="22813" y2="64844"/>
                        <a14:foregroundMark x1="41875" y1="51719" x2="42813" y2="58906"/>
                        <a14:foregroundMark x1="55625" y1="59062" x2="55469" y2="87500"/>
                        <a14:foregroundMark x1="55469" y1="87500" x2="56094" y2="89844"/>
                        <a14:foregroundMark x1="63125" y1="58125" x2="63438" y2="61250"/>
                        <a14:foregroundMark x1="70938" y1="65625" x2="71563" y2="9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165" y="609600"/>
            <a:ext cx="3581400" cy="35814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advTm="56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5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875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86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WordArt 10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3657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78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</a:t>
            </a:r>
            <a:endParaRPr 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WordArt 11"/>
          <p:cNvSpPr>
            <a:spLocks noChangeArrowheads="1" noChangeShapeType="1" noTextEdit="1"/>
          </p:cNvSpPr>
          <p:nvPr/>
        </p:nvSpPr>
        <p:spPr bwMode="auto">
          <a:xfrm>
            <a:off x="728663" y="2209800"/>
            <a:ext cx="7686675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LƯỢNG 1-2</a:t>
            </a:r>
            <a:endParaRPr lang="vi-VN" sz="3600" kern="10" dirty="0">
              <a:ln w="9525">
                <a:solidFill>
                  <a:srgbClr val="3399FF"/>
                </a:solidFill>
                <a:rou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kern="10" dirty="0">
                <a:ln w="9525">
                  <a:solidFill>
                    <a:srgbClr val="3399FF"/>
                  </a:solidFill>
                  <a:round/>
                </a:ln>
                <a:solidFill>
                  <a:srgbClr val="3312A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2</a:t>
            </a:r>
            <a:endParaRPr lang="en-US" sz="3600" kern="10" dirty="0">
              <a:ln w="9525">
                <a:solidFill>
                  <a:srgbClr val="3399FF"/>
                </a:solidFill>
                <a:round/>
              </a:ln>
              <a:solidFill>
                <a:srgbClr val="3312A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67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912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905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386638" y="609600"/>
            <a:ext cx="106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vi-VN" sz="1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57330" y="3028938"/>
            <a:ext cx="10668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1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vi-VN" sz="15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915233" y="1058622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2026">
            <a:off x="4310733" y="1019594"/>
            <a:ext cx="2840334" cy="23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0497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68142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Ovr>
    <a:masterClrMapping/>
  </p:clrMapOvr>
  <p:transition advTm="1955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 rot="-148087">
            <a:off x="6992938" y="2244725"/>
            <a:ext cx="214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346325" y="518160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209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99984" y="2734270"/>
            <a:ext cx="36860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3300"/>
                </a:solidFill>
              </a:rPr>
              <a:t>TRÒ CHƠI</a:t>
            </a:r>
            <a:endParaRPr lang="en-US" altLang="vi-VN" sz="5400" b="1" dirty="0">
              <a:solidFill>
                <a:srgbClr val="FF3300"/>
              </a:solidFill>
            </a:endParaRP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857500" y="1819870"/>
            <a:ext cx="3429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 </a:t>
            </a:r>
            <a:endParaRPr 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9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6000" cy="6803947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76200" y="2209800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</a:t>
            </a:r>
            <a:endParaRPr lang="en-US" altLang="vi-VN" sz="5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 LƯỢNG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5"/>
    </mc:Choice>
    <mc:Fallback>
      <p:transition spd="slow" advTm="500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9783" y="3725009"/>
            <a:ext cx="4398017" cy="3132991"/>
            <a:chOff x="873198" y="3725009"/>
            <a:chExt cx="3317802" cy="3132991"/>
          </a:xfrm>
        </p:grpSpPr>
        <p:sp>
          <p:nvSpPr>
            <p:cNvPr id="7" name="Heart 6"/>
            <p:cNvSpPr/>
            <p:nvPr/>
          </p:nvSpPr>
          <p:spPr>
            <a:xfrm>
              <a:off x="914400" y="3733800"/>
              <a:ext cx="3276600" cy="3124200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98" y="3725009"/>
              <a:ext cx="1854200" cy="243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269556" y="3067911"/>
            <a:ext cx="2772843" cy="3581400"/>
            <a:chOff x="6269557" y="2971800"/>
            <a:chExt cx="2772843" cy="3581400"/>
          </a:xfrm>
        </p:grpSpPr>
        <p:sp>
          <p:nvSpPr>
            <p:cNvPr id="8" name="Snip Same Side Corner Rectangle 7"/>
            <p:cNvSpPr/>
            <p:nvPr/>
          </p:nvSpPr>
          <p:spPr>
            <a:xfrm>
              <a:off x="6269557" y="2971800"/>
              <a:ext cx="2749397" cy="3581400"/>
            </a:xfrm>
            <a:prstGeom prst="snip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27178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44" y="4372219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33" y="3691795"/>
            <a:ext cx="245789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8389" y="324710"/>
            <a:ext cx="5718573" cy="3367085"/>
            <a:chOff x="458389" y="324710"/>
            <a:chExt cx="5718573" cy="3367085"/>
          </a:xfrm>
        </p:grpSpPr>
        <p:sp>
          <p:nvSpPr>
            <p:cNvPr id="6" name="Rounded Rectangle 5"/>
            <p:cNvSpPr/>
            <p:nvPr/>
          </p:nvSpPr>
          <p:spPr>
            <a:xfrm>
              <a:off x="458389" y="324710"/>
              <a:ext cx="5718573" cy="3367085"/>
            </a:xfrm>
            <a:prstGeom prst="roundRect">
              <a:avLst/>
            </a:prstGeom>
            <a:solidFill>
              <a:srgbClr val="FF2F92">
                <a:alpha val="52941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08" y="941699"/>
              <a:ext cx="2213793" cy="16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64" y="804441"/>
              <a:ext cx="2399069" cy="177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4"/>
    </p:custDataLst>
  </p:cSld>
  <p:clrMapOvr>
    <a:masterClrMapping/>
  </p:clrMapOvr>
  <p:transition advTm="2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03947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943100" y="1828800"/>
            <a:ext cx="5257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</a:t>
            </a:r>
            <a:endParaRPr lang="en-US" altLang="vi-VN" sz="5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ĐÚNG SỐ</a:t>
            </a:r>
            <a:endParaRPr lang="en-US" altLang="vi-VN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7"/>
    </mc:Choice>
    <mc:Fallback>
      <p:transition spd="slow" advTm="4217"/>
    </mc:Fallback>
  </mc:AlternateContent>
</p:sld>
</file>

<file path=ppt/tags/tag1.xml><?xml version="1.0" encoding="utf-8"?>
<p:tagLst xmlns:p="http://schemas.openxmlformats.org/presentationml/2006/main">
  <p:tag name="TIMING" val="|10.1|10.3|11.6|11.8"/>
</p:tagLst>
</file>

<file path=ppt/tags/tag2.xml><?xml version="1.0" encoding="utf-8"?>
<p:tagLst xmlns:p="http://schemas.openxmlformats.org/presentationml/2006/main">
  <p:tag name="TIMING" val="|7.8|2.3|6|7.5|59|9.6|1.7|27.8|19.9|2.7|11.1|4.4|17.9|8|3.8"/>
</p:tagLst>
</file>

<file path=ppt/tags/tag3.xml><?xml version="1.0" encoding="utf-8"?>
<p:tagLst xmlns:p="http://schemas.openxmlformats.org/presentationml/2006/main">
  <p:tag name="TIMING" val="|15.5|7.3"/>
</p:tagLst>
</file>

<file path=ppt/tags/tag4.xml><?xml version="1.0" encoding="utf-8"?>
<p:tagLst xmlns:p="http://schemas.openxmlformats.org/presentationml/2006/main">
  <p:tag name="TIMING" val="|16.4|2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WPS Slides</Application>
  <PresentationFormat>On-screen Show (4:3)</PresentationFormat>
  <Paragraphs>42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Hải Yến Trần</cp:lastModifiedBy>
  <cp:revision>59</cp:revision>
  <dcterms:created xsi:type="dcterms:W3CDTF">2009-12-27T08:21:00Z</dcterms:created>
  <dcterms:modified xsi:type="dcterms:W3CDTF">2025-04-21T14:53:56Z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FB9F0327843448F99A3EFF0E552B9869_12</vt:lpwstr>
  </property>
  <property fmtid="{D5CDD505-2E9C-101B-9397-08002B2CF9AE}" pid="3" name="KSOProductBuildVer">
    <vt:lpwstr>1033-12.2.0.20795</vt:lpwstr>
  </property>
</Properties>
</file>