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1.xml" ContentType="application/inkml+xml"/>
  <Override PartName="/ppt/ink/ink2.xml" ContentType="application/inkml+xml"/>
  <Override PartName="/ppt/ink/ink3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7" r:id="rId3"/>
    <p:sldId id="258" r:id="rId4"/>
    <p:sldId id="267" r:id="rId5"/>
    <p:sldId id="268" r:id="rId6"/>
    <p:sldId id="259" r:id="rId7"/>
    <p:sldId id="270" r:id="rId8"/>
    <p:sldId id="269" r:id="rId9"/>
    <p:sldId id="262" r:id="rId10"/>
    <p:sldId id="261" r:id="rId11"/>
    <p:sldId id="263" r:id="rId12"/>
    <p:sldId id="264" r:id="rId13"/>
    <p:sldId id="282" r:id="rId14"/>
    <p:sldId id="283" r:id="rId15"/>
    <p:sldId id="281" r:id="rId16"/>
    <p:sldId id="271" r:id="rId17"/>
    <p:sldId id="272" r:id="rId18"/>
    <p:sldId id="273" r:id="rId19"/>
    <p:sldId id="274" r:id="rId20"/>
    <p:sldId id="276" r:id="rId21"/>
    <p:sldId id="275" r:id="rId22"/>
    <p:sldId id="279" r:id="rId23"/>
    <p:sldId id="278" r:id="rId24"/>
    <p:sldId id="277" r:id="rId25"/>
    <p:sldId id="280" r:id="rId26"/>
    <p:sldId id="26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0062"/>
    <a:srgbClr val="008080"/>
    <a:srgbClr val="9933FF"/>
    <a:srgbClr val="33CC33"/>
    <a:srgbClr val="FF99FF"/>
    <a:srgbClr val="F6C3FF"/>
    <a:srgbClr val="0000CC"/>
    <a:srgbClr val="CCFFFF"/>
    <a:srgbClr val="CCEC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1" d="100"/>
          <a:sy n="51" d="100"/>
        </p:scale>
        <p:origin x="-893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12T14:15:07.050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0,'10'10,"2"2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12T14:15:07.226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12T14:15:07.617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7EF966-C02C-39A7-C7B8-29CF25A074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E99BB62-F583-1D49-CC37-F82E9F2799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4F65D1-2BBF-6796-1F93-E8402CE48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DAF-D190-4A64-99FE-71189053FEB6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0FCA49-043A-7302-58DE-9DD5973D7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89FB21-DE04-8D52-C0DF-FD706A4B0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E2AAE-4C58-4770-AB51-737C60110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953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77C584-7B28-11FA-B43F-80295C698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FED1CC-D802-B0EE-BBCE-4EE48E91A6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3A2C0F-B30A-8BBD-62F3-219DAFDBF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DAF-D190-4A64-99FE-71189053FEB6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711051-D674-974F-026A-9118756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A14E0E-AF27-E07C-E260-DCA3EFD93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E2AAE-4C58-4770-AB51-737C60110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349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BEFBA08-E304-4B9B-12BD-AC6A19CCF4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E5DE70C-D5CB-DA97-DCB4-380F0CC746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211B9F-2FB3-6467-30B2-8FBC69FB4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DAF-D190-4A64-99FE-71189053FEB6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1118-2F7E-471A-7434-3AE9F79CE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9DE3BE-15EC-AB1A-1FEA-6A7BF67F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E2AAE-4C58-4770-AB51-737C60110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54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B27491-5471-7650-9742-FF269C2B4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B4D2B9-CCEB-CBCF-446C-9E43C2A9F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CFE62B-EF4E-B2C2-12E4-E1FB64FEC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DAF-D190-4A64-99FE-71189053FEB6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B1B177-16CF-C370-7689-8A23D5CDD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BCF9B4-CACC-D339-15BC-7A9F158B0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E2AAE-4C58-4770-AB51-737C60110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33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D5E8B9-CCF8-C607-5E81-C3A89B9A5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00194FB-2457-A5CC-548D-A909B2B75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3843C6-B972-A56B-0373-93D835E7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DAF-D190-4A64-99FE-71189053FEB6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0CD1024-8335-6703-3305-13EEC5E92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3395F1-6B38-A8B2-8B43-1ACC3DA46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E2AAE-4C58-4770-AB51-737C60110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34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7168A1-1F73-823D-C6CC-F187676D3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91CE3A-70B3-2856-074E-4D1FDBE623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104D7B1-0D45-B5E2-39D3-884635D931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B01A72A-D791-71AB-C378-A1DFB16B0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DAF-D190-4A64-99FE-71189053FEB6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8B85460-CCFB-7552-5AE0-E78B17CDE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544A2E-A7DE-FE5E-FCC1-065BC946C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E2AAE-4C58-4770-AB51-737C60110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28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CF53BA-67D2-634E-6231-5330DF04E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D3B4FD8-E61E-16F4-FBD6-DD7AAC81C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C2FB428-CCDB-2BCF-6C7D-A25B55F2B2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5A9E7ED-78CF-97E7-5299-2905544045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E1E8F45-784C-ECFA-8626-FE35E58D99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3D936FB-4C71-B492-E46D-8D7293B03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DAF-D190-4A64-99FE-71189053FEB6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BB21215-046C-BAFF-9C75-A28B51C5B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7538D00-4710-B0A8-C84C-E5D595A5D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E2AAE-4C58-4770-AB51-737C60110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51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074097-640C-1A21-72E2-C11DD4403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E1004F4-ADED-2670-9380-B233CCB0F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DAF-D190-4A64-99FE-71189053FEB6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5D5C66E-8D18-5354-7246-9901193C7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F65AE48-7258-5E67-C7E4-3D1604CA6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E2AAE-4C58-4770-AB51-737C60110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173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84216FB-FA62-D6E8-873B-298FBD6DC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DAF-D190-4A64-99FE-71189053FEB6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86E5283-81B2-2010-36C2-3056A136F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393B7F4-0B04-6039-672A-B5C9F890D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E2AAE-4C58-4770-AB51-737C60110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97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B84AC6-4D98-C7F8-9847-361E0AD64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4FE1FF2-71B8-71C1-E80F-6382A8D1D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9E4A70D-05DB-B132-1BA1-F759A08F6E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ADE449D-65C0-70C4-9913-55402D3D8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DAF-D190-4A64-99FE-71189053FEB6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FC27034-7EC8-A103-7BB4-CD19A9E5D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714E348-3E05-4952-F898-6C6D66514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E2AAE-4C58-4770-AB51-737C60110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725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F8D358-A0FF-A631-4076-FFC5DF471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CA6FCAC-FF12-2C5D-7972-04137631E9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5375723-85D9-EAE7-8EF1-5B130C710E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4EB015D-C298-D854-A031-D86E71CE9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DAF-D190-4A64-99FE-71189053FEB6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E19527C-62B8-149F-5C99-AE270A30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039B5BE-2C1E-86D2-700A-6D2985100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E2AAE-4C58-4770-AB51-737C60110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724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BF5A734-DB16-7040-01E6-678C4A463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41B062C-0F3C-F9D7-257A-D359A6E9F4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420696-27A8-3FFD-5B57-1F2C6F159F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6ADAF-D190-4A64-99FE-71189053FEB6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949BAE-212F-2FA1-CD7B-F0D77139FB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A409E6-60C8-41AE-D9B8-42B901E4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E2AAE-4C58-4770-AB51-737C60110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600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customXml" Target="../ink/ink3.xml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customXml" Target="../ink/ink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FB6A9D7-37D7-7276-CEB4-E469B775D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lowchart: Connector 3">
            <a:extLst>
              <a:ext uri="{FF2B5EF4-FFF2-40B4-BE49-F238E27FC236}">
                <a16:creationId xmlns:a16="http://schemas.microsoft.com/office/drawing/2014/main" xmlns="" id="{67A957DC-01EB-97FE-C5E7-BFFE0553806C}"/>
              </a:ext>
            </a:extLst>
          </p:cNvPr>
          <p:cNvSpPr/>
          <p:nvPr/>
        </p:nvSpPr>
        <p:spPr>
          <a:xfrm>
            <a:off x="5358580" y="956387"/>
            <a:ext cx="570271" cy="491613"/>
          </a:xfrm>
          <a:prstGeom prst="flowChartConnector">
            <a:avLst/>
          </a:prstGeom>
          <a:solidFill>
            <a:srgbClr val="008080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xmlns="" id="{46E6EE2B-78BE-66AD-95C1-3E2D293E461B}"/>
              </a:ext>
            </a:extLst>
          </p:cNvPr>
          <p:cNvSpPr/>
          <p:nvPr/>
        </p:nvSpPr>
        <p:spPr>
          <a:xfrm>
            <a:off x="157317" y="131272"/>
            <a:ext cx="570271" cy="491613"/>
          </a:xfrm>
          <a:prstGeom prst="flowChartConnector">
            <a:avLst/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xmlns="" id="{97AAF419-9353-0310-BB75-236B9247BD8E}"/>
              </a:ext>
            </a:extLst>
          </p:cNvPr>
          <p:cNvSpPr/>
          <p:nvPr/>
        </p:nvSpPr>
        <p:spPr>
          <a:xfrm>
            <a:off x="10520514" y="1802142"/>
            <a:ext cx="570271" cy="491613"/>
          </a:xfrm>
          <a:prstGeom prst="flowChartConnector">
            <a:avLst/>
          </a:prstGeom>
          <a:solidFill>
            <a:srgbClr val="66FFCC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xmlns="" id="{87E0550B-6EB7-177D-6330-4C438833C3FC}"/>
              </a:ext>
            </a:extLst>
          </p:cNvPr>
          <p:cNvSpPr/>
          <p:nvPr/>
        </p:nvSpPr>
        <p:spPr>
          <a:xfrm>
            <a:off x="6395880" y="4800981"/>
            <a:ext cx="570271" cy="491613"/>
          </a:xfrm>
          <a:prstGeom prst="flowChartConnector">
            <a:avLst/>
          </a:prstGeom>
          <a:solidFill>
            <a:srgbClr val="FFCCFF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xmlns="" id="{6823860E-A563-36B8-3682-5FAD6A539B5F}"/>
              </a:ext>
            </a:extLst>
          </p:cNvPr>
          <p:cNvSpPr/>
          <p:nvPr/>
        </p:nvSpPr>
        <p:spPr>
          <a:xfrm>
            <a:off x="10844976" y="6312889"/>
            <a:ext cx="570271" cy="491613"/>
          </a:xfrm>
          <a:prstGeom prst="flowChartConnector">
            <a:avLst/>
          </a:prstGeom>
          <a:solidFill>
            <a:srgbClr val="CCFFFF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xmlns="" id="{42EE39CA-FFD2-C264-1873-B42752CBAA86}"/>
              </a:ext>
            </a:extLst>
          </p:cNvPr>
          <p:cNvSpPr/>
          <p:nvPr/>
        </p:nvSpPr>
        <p:spPr>
          <a:xfrm>
            <a:off x="8696629" y="169403"/>
            <a:ext cx="275303" cy="265474"/>
          </a:xfrm>
          <a:prstGeom prst="flowChartConnector">
            <a:avLst/>
          </a:prstGeom>
          <a:solidFill>
            <a:srgbClr val="FF3399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xmlns="" id="{28138E1C-52BD-1E9D-EAC3-6303F4F558C1}"/>
              </a:ext>
            </a:extLst>
          </p:cNvPr>
          <p:cNvSpPr/>
          <p:nvPr/>
        </p:nvSpPr>
        <p:spPr>
          <a:xfrm>
            <a:off x="11639490" y="587012"/>
            <a:ext cx="275303" cy="265474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xmlns="" id="{D5D23561-56C8-9DCE-A1F3-FF5DF57EB6D2}"/>
              </a:ext>
            </a:extLst>
          </p:cNvPr>
          <p:cNvSpPr/>
          <p:nvPr/>
        </p:nvSpPr>
        <p:spPr>
          <a:xfrm>
            <a:off x="245806" y="3474968"/>
            <a:ext cx="275303" cy="265474"/>
          </a:xfrm>
          <a:prstGeom prst="flowChartConnector">
            <a:avLst/>
          </a:prstGeom>
          <a:solidFill>
            <a:srgbClr val="99FF99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xmlns="" id="{5F5008F5-CC5D-D996-3C04-322ACC29647B}"/>
              </a:ext>
            </a:extLst>
          </p:cNvPr>
          <p:cNvSpPr/>
          <p:nvPr/>
        </p:nvSpPr>
        <p:spPr>
          <a:xfrm>
            <a:off x="1837683" y="5297592"/>
            <a:ext cx="275303" cy="265474"/>
          </a:xfrm>
          <a:prstGeom prst="flowChartConnector">
            <a:avLst/>
          </a:prstGeom>
          <a:solidFill>
            <a:srgbClr val="CCFFFF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584D7ED-57A1-6D03-8851-C6294739B9AE}"/>
              </a:ext>
            </a:extLst>
          </p:cNvPr>
          <p:cNvSpPr/>
          <p:nvPr/>
        </p:nvSpPr>
        <p:spPr>
          <a:xfrm>
            <a:off x="1042219" y="2404387"/>
            <a:ext cx="1052844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i="1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Chào</a:t>
            </a:r>
            <a:r>
              <a:rPr lang="en-US" sz="6000" b="1" i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000" b="1" i="1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mừng</a:t>
            </a:r>
            <a:r>
              <a:rPr lang="en-US" sz="6000" b="1" i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000" b="1" i="1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sz="6000" b="1" i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000" b="1" i="1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cô</a:t>
            </a:r>
            <a:r>
              <a:rPr lang="en-US" sz="6000" b="1" i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000" b="1" i="1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giáo</a:t>
            </a:r>
            <a:r>
              <a:rPr lang="en-US" sz="6000" b="1" i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000" b="1" i="1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6000" b="1" i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000" b="1" i="1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sz="6000" b="1" i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000" b="1" i="1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bạn</a:t>
            </a:r>
            <a:r>
              <a:rPr lang="en-US" sz="6000" b="1" i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000" b="1" i="1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đến</a:t>
            </a:r>
            <a:r>
              <a:rPr lang="en-US" sz="6000" b="1" i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000" b="1" i="1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với</a:t>
            </a:r>
            <a:r>
              <a:rPr lang="en-US" sz="6000" b="1" i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000" b="1" i="1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buổi</a:t>
            </a:r>
            <a:r>
              <a:rPr lang="en-US" sz="6000" b="1" i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000" b="1" i="1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học</a:t>
            </a:r>
            <a:r>
              <a:rPr lang="en-US" sz="6000" b="1" i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000" b="1" i="1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ngày</a:t>
            </a:r>
            <a:r>
              <a:rPr lang="en-US" sz="6000" b="1" i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000" b="1" i="1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hôm</a:t>
            </a:r>
            <a:r>
              <a:rPr lang="en-US" sz="6000" b="1" i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 nay!</a:t>
            </a:r>
            <a:endParaRPr lang="en-US" sz="60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D83A16E-107F-D50A-5CF3-3F801417E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4041" y="1910776"/>
            <a:ext cx="286537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04207"/>
      </p:ext>
    </p:extLst>
  </p:cSld>
  <p:clrMapOvr>
    <a:masterClrMapping/>
  </p:clrMapOvr>
  <p:transition spd="slow">
    <p:fade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440BD50-CA82-4949-53FF-6B5EF5241CFF}"/>
              </a:ext>
            </a:extLst>
          </p:cNvPr>
          <p:cNvGrpSpPr/>
          <p:nvPr/>
        </p:nvGrpSpPr>
        <p:grpSpPr>
          <a:xfrm>
            <a:off x="-794" y="0"/>
            <a:ext cx="12548817" cy="6858000"/>
            <a:chOff x="-794" y="0"/>
            <a:chExt cx="12548817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12B714C7-6EDF-28A0-FE0C-EFF407AE4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794" y="0"/>
              <a:ext cx="9046473" cy="685800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B74FC3CD-4EB0-EE64-CD5F-149F3D4F9B86}"/>
                </a:ext>
              </a:extLst>
            </p:cNvPr>
            <p:cNvSpPr/>
            <p:nvPr/>
          </p:nvSpPr>
          <p:spPr>
            <a:xfrm>
              <a:off x="9045679" y="1366103"/>
              <a:ext cx="3502344" cy="206210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r>
                <a:rPr lang="en-US" sz="3200" b="1" dirty="0" err="1">
                  <a:ln>
                    <a:solidFill>
                      <a:srgbClr val="0070C0"/>
                    </a:solidFill>
                  </a:ln>
                  <a:noFill/>
                  <a:latin typeface="+mj-lt"/>
                </a:rPr>
                <a:t>Đường</a:t>
              </a:r>
              <a:r>
                <a:rPr lang="en-US" sz="3200" b="1" dirty="0">
                  <a:ln>
                    <a:solidFill>
                      <a:srgbClr val="0070C0"/>
                    </a:solidFill>
                  </a:ln>
                  <a:noFill/>
                  <a:latin typeface="+mj-lt"/>
                </a:rPr>
                <a:t> </a:t>
              </a:r>
              <a:r>
                <a:rPr lang="en-US" sz="3200" b="1" dirty="0" err="1">
                  <a:ln>
                    <a:solidFill>
                      <a:srgbClr val="0070C0"/>
                    </a:solidFill>
                  </a:ln>
                  <a:noFill/>
                  <a:latin typeface="+mj-lt"/>
                </a:rPr>
                <a:t>ra</a:t>
              </a:r>
              <a:r>
                <a:rPr lang="en-US" sz="3200" b="1" dirty="0">
                  <a:ln>
                    <a:solidFill>
                      <a:srgbClr val="0070C0"/>
                    </a:solidFill>
                  </a:ln>
                  <a:noFill/>
                  <a:latin typeface="+mj-lt"/>
                </a:rPr>
                <a:t> </a:t>
              </a:r>
              <a:r>
                <a:rPr lang="en-US" sz="3200" b="1" dirty="0" err="1">
                  <a:ln>
                    <a:solidFill>
                      <a:srgbClr val="0070C0"/>
                    </a:solidFill>
                  </a:ln>
                  <a:noFill/>
                  <a:latin typeface="+mj-lt"/>
                </a:rPr>
                <a:t>mặt</a:t>
              </a:r>
              <a:r>
                <a:rPr lang="en-US" sz="3200" b="1" dirty="0">
                  <a:ln>
                    <a:solidFill>
                      <a:srgbClr val="0070C0"/>
                    </a:solidFill>
                  </a:ln>
                  <a:noFill/>
                  <a:latin typeface="+mj-lt"/>
                </a:rPr>
                <a:t> </a:t>
              </a:r>
              <a:r>
                <a:rPr lang="en-US" sz="3200" b="1" dirty="0" err="1">
                  <a:ln>
                    <a:solidFill>
                      <a:srgbClr val="0070C0"/>
                    </a:solidFill>
                  </a:ln>
                  <a:noFill/>
                  <a:latin typeface="+mj-lt"/>
                </a:rPr>
                <a:t>trận</a:t>
              </a:r>
              <a:endParaRPr lang="en-US" sz="3200" b="1" dirty="0">
                <a:ln>
                  <a:solidFill>
                    <a:srgbClr val="0070C0"/>
                  </a:solidFill>
                </a:ln>
                <a:noFill/>
                <a:latin typeface="+mj-lt"/>
              </a:endParaRPr>
            </a:p>
            <a:p>
              <a:r>
                <a:rPr lang="en-US" sz="3200" b="1" dirty="0" err="1">
                  <a:ln>
                    <a:solidFill>
                      <a:srgbClr val="0070C0"/>
                    </a:solidFill>
                  </a:ln>
                  <a:noFill/>
                  <a:latin typeface="+mj-lt"/>
                </a:rPr>
                <a:t>Còn</a:t>
              </a:r>
              <a:r>
                <a:rPr lang="en-US" sz="3200" b="1" dirty="0">
                  <a:ln>
                    <a:solidFill>
                      <a:srgbClr val="0070C0"/>
                    </a:solidFill>
                  </a:ln>
                  <a:noFill/>
                  <a:latin typeface="+mj-lt"/>
                </a:rPr>
                <a:t> </a:t>
              </a:r>
              <a:r>
                <a:rPr lang="en-US" sz="3200" b="1" dirty="0" err="1">
                  <a:ln>
                    <a:solidFill>
                      <a:srgbClr val="0070C0"/>
                    </a:solidFill>
                  </a:ln>
                  <a:noFill/>
                  <a:latin typeface="+mj-lt"/>
                </a:rPr>
                <a:t>dài</a:t>
              </a:r>
              <a:r>
                <a:rPr lang="en-US" sz="3200" b="1" dirty="0">
                  <a:ln>
                    <a:solidFill>
                      <a:srgbClr val="0070C0"/>
                    </a:solidFill>
                  </a:ln>
                  <a:noFill/>
                  <a:latin typeface="+mj-lt"/>
                </a:rPr>
                <a:t>, </a:t>
              </a:r>
              <a:r>
                <a:rPr lang="en-US" sz="3200" b="1" dirty="0" err="1">
                  <a:ln>
                    <a:solidFill>
                      <a:srgbClr val="0070C0"/>
                    </a:solidFill>
                  </a:ln>
                  <a:noFill/>
                  <a:latin typeface="+mj-lt"/>
                </a:rPr>
                <a:t>còn</a:t>
              </a:r>
              <a:r>
                <a:rPr lang="en-US" sz="3200" b="1" dirty="0">
                  <a:ln>
                    <a:solidFill>
                      <a:srgbClr val="0070C0"/>
                    </a:solidFill>
                  </a:ln>
                  <a:noFill/>
                  <a:latin typeface="+mj-lt"/>
                </a:rPr>
                <a:t> </a:t>
              </a:r>
              <a:r>
                <a:rPr lang="en-US" sz="3200" b="1" dirty="0" err="1">
                  <a:ln>
                    <a:solidFill>
                      <a:srgbClr val="0070C0"/>
                    </a:solidFill>
                  </a:ln>
                  <a:noFill/>
                  <a:latin typeface="+mj-lt"/>
                </a:rPr>
                <a:t>dài</a:t>
              </a:r>
              <a:endParaRPr lang="en-US" sz="3200" b="1" dirty="0">
                <a:ln>
                  <a:solidFill>
                    <a:srgbClr val="0070C0"/>
                  </a:solidFill>
                </a:ln>
                <a:noFill/>
                <a:latin typeface="+mj-lt"/>
              </a:endParaRPr>
            </a:p>
            <a:p>
              <a:r>
                <a:rPr lang="en-US" sz="3200" b="1" dirty="0">
                  <a:ln>
                    <a:solidFill>
                      <a:srgbClr val="0070C0"/>
                    </a:solidFill>
                  </a:ln>
                  <a:noFill/>
                  <a:latin typeface="+mj-lt"/>
                </a:rPr>
                <a:t>Cho </a:t>
              </a:r>
              <a:r>
                <a:rPr lang="en-US" sz="3200" b="1" dirty="0" err="1">
                  <a:ln>
                    <a:solidFill>
                      <a:srgbClr val="0070C0"/>
                    </a:solidFill>
                  </a:ln>
                  <a:noFill/>
                  <a:latin typeface="+mj-lt"/>
                </a:rPr>
                <a:t>dù</a:t>
              </a:r>
              <a:r>
                <a:rPr lang="en-US" sz="3200" b="1" dirty="0">
                  <a:ln>
                    <a:solidFill>
                      <a:srgbClr val="0070C0"/>
                    </a:solidFill>
                  </a:ln>
                  <a:noFill/>
                  <a:latin typeface="+mj-lt"/>
                </a:rPr>
                <a:t> </a:t>
              </a:r>
              <a:r>
                <a:rPr lang="en-US" sz="3200" b="1" dirty="0" err="1">
                  <a:ln>
                    <a:solidFill>
                      <a:srgbClr val="0070C0"/>
                    </a:solidFill>
                  </a:ln>
                  <a:noFill/>
                  <a:latin typeface="+mj-lt"/>
                </a:rPr>
                <a:t>mưa</a:t>
              </a:r>
              <a:r>
                <a:rPr lang="en-US" sz="3200" b="1" dirty="0">
                  <a:ln>
                    <a:solidFill>
                      <a:srgbClr val="0070C0"/>
                    </a:solidFill>
                  </a:ln>
                  <a:noFill/>
                  <a:latin typeface="+mj-lt"/>
                </a:rPr>
                <a:t> </a:t>
              </a:r>
              <a:r>
                <a:rPr lang="en-US" sz="3200" b="1" dirty="0" err="1">
                  <a:ln>
                    <a:solidFill>
                      <a:srgbClr val="0070C0"/>
                    </a:solidFill>
                  </a:ln>
                  <a:noFill/>
                  <a:latin typeface="+mj-lt"/>
                </a:rPr>
                <a:t>rơi</a:t>
              </a:r>
              <a:endParaRPr lang="en-US" sz="3200" b="1" dirty="0">
                <a:ln>
                  <a:solidFill>
                    <a:srgbClr val="0070C0"/>
                  </a:solidFill>
                </a:ln>
                <a:noFill/>
                <a:latin typeface="+mj-lt"/>
              </a:endParaRPr>
            </a:p>
            <a:p>
              <a:r>
                <a:rPr lang="en-US" sz="3200" b="1" dirty="0" err="1">
                  <a:ln>
                    <a:solidFill>
                      <a:srgbClr val="0070C0"/>
                    </a:solidFill>
                  </a:ln>
                  <a:noFill/>
                  <a:latin typeface="+mj-lt"/>
                </a:rPr>
                <a:t>Chú</a:t>
              </a:r>
              <a:r>
                <a:rPr lang="en-US" sz="3200" b="1" dirty="0">
                  <a:ln>
                    <a:solidFill>
                      <a:srgbClr val="0070C0"/>
                    </a:solidFill>
                  </a:ln>
                  <a:noFill/>
                  <a:latin typeface="+mj-lt"/>
                </a:rPr>
                <a:t> </a:t>
              </a:r>
              <a:r>
                <a:rPr lang="en-US" sz="3200" b="1" dirty="0" err="1">
                  <a:ln>
                    <a:solidFill>
                      <a:srgbClr val="0070C0"/>
                    </a:solidFill>
                  </a:ln>
                  <a:noFill/>
                  <a:latin typeface="+mj-lt"/>
                </a:rPr>
                <a:t>vẫn</a:t>
              </a:r>
              <a:r>
                <a:rPr lang="en-US" sz="3200" b="1" dirty="0">
                  <a:ln>
                    <a:solidFill>
                      <a:srgbClr val="0070C0"/>
                    </a:solidFill>
                  </a:ln>
                  <a:noFill/>
                  <a:latin typeface="+mj-lt"/>
                </a:rPr>
                <a:t> </a:t>
              </a:r>
              <a:r>
                <a:rPr lang="en-US" sz="3200" b="1" dirty="0" err="1">
                  <a:ln>
                    <a:solidFill>
                      <a:srgbClr val="0070C0"/>
                    </a:solidFill>
                  </a:ln>
                  <a:noFill/>
                  <a:latin typeface="+mj-lt"/>
                </a:rPr>
                <a:t>đi</a:t>
              </a:r>
              <a:r>
                <a:rPr lang="en-US" sz="3200" b="1" dirty="0">
                  <a:ln>
                    <a:solidFill>
                      <a:srgbClr val="0070C0"/>
                    </a:solidFill>
                  </a:ln>
                  <a:noFill/>
                  <a:latin typeface="+mj-lt"/>
                </a:rPr>
                <a:t> </a:t>
              </a:r>
              <a:r>
                <a:rPr lang="en-US" sz="3200" b="1" dirty="0" err="1">
                  <a:ln>
                    <a:solidFill>
                      <a:srgbClr val="0070C0"/>
                    </a:solidFill>
                  </a:ln>
                  <a:noFill/>
                  <a:latin typeface="+mj-lt"/>
                </a:rPr>
                <a:t>tới</a:t>
              </a:r>
              <a:r>
                <a:rPr lang="en-US" sz="3200" b="1" dirty="0">
                  <a:ln>
                    <a:solidFill>
                      <a:srgbClr val="0070C0"/>
                    </a:solidFill>
                  </a:ln>
                  <a:noFill/>
                  <a:latin typeface="+mj-lt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64397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C46F131-4A87-EF82-14EB-E6507680FA5C}"/>
              </a:ext>
            </a:extLst>
          </p:cNvPr>
          <p:cNvGrpSpPr/>
          <p:nvPr/>
        </p:nvGrpSpPr>
        <p:grpSpPr>
          <a:xfrm>
            <a:off x="-1" y="0"/>
            <a:ext cx="12192001" cy="6857999"/>
            <a:chOff x="-1" y="0"/>
            <a:chExt cx="12192001" cy="68579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1522AA86-940D-D7DB-1E96-95F8424A1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8711381" cy="685799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20788F54-C1AA-D792-10A8-88F23C364AA9}"/>
                </a:ext>
              </a:extLst>
            </p:cNvPr>
            <p:cNvSpPr/>
            <p:nvPr/>
          </p:nvSpPr>
          <p:spPr>
            <a:xfrm>
              <a:off x="8711380" y="1620766"/>
              <a:ext cx="3480620" cy="1938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r>
                <a:rPr lang="en-US" sz="3000" b="1" dirty="0" err="1">
                  <a:ln/>
                  <a:solidFill>
                    <a:schemeClr val="accent4"/>
                  </a:solidFill>
                  <a:latin typeface="+mj-lt"/>
                </a:rPr>
                <a:t>Chú</a:t>
              </a:r>
              <a:r>
                <a:rPr lang="en-US" sz="3000" b="1" dirty="0">
                  <a:ln/>
                  <a:solidFill>
                    <a:schemeClr val="accent4"/>
                  </a:solidFill>
                  <a:latin typeface="+mj-lt"/>
                </a:rPr>
                <a:t> </a:t>
              </a:r>
              <a:r>
                <a:rPr lang="en-US" sz="3000" b="1" dirty="0" err="1">
                  <a:ln/>
                  <a:solidFill>
                    <a:schemeClr val="accent4"/>
                  </a:solidFill>
                  <a:latin typeface="+mj-lt"/>
                </a:rPr>
                <a:t>đi</a:t>
              </a:r>
              <a:r>
                <a:rPr lang="en-US" sz="3000" b="1" dirty="0">
                  <a:ln/>
                  <a:solidFill>
                    <a:schemeClr val="accent4"/>
                  </a:solidFill>
                  <a:latin typeface="+mj-lt"/>
                </a:rPr>
                <a:t> </a:t>
              </a:r>
              <a:r>
                <a:rPr lang="en-US" sz="3000" b="1" dirty="0" err="1">
                  <a:ln/>
                  <a:solidFill>
                    <a:schemeClr val="accent4"/>
                  </a:solidFill>
                  <a:latin typeface="+mj-lt"/>
                </a:rPr>
                <a:t>trong</a:t>
              </a:r>
              <a:r>
                <a:rPr lang="en-US" sz="3000" b="1" dirty="0">
                  <a:ln/>
                  <a:solidFill>
                    <a:schemeClr val="accent4"/>
                  </a:solidFill>
                  <a:latin typeface="+mj-lt"/>
                </a:rPr>
                <a:t> </a:t>
              </a:r>
              <a:r>
                <a:rPr lang="en-US" sz="3000" b="1" dirty="0" err="1">
                  <a:ln/>
                  <a:solidFill>
                    <a:schemeClr val="accent4"/>
                  </a:solidFill>
                  <a:latin typeface="+mj-lt"/>
                </a:rPr>
                <a:t>đêm</a:t>
              </a:r>
              <a:endParaRPr lang="en-US" sz="3000" b="1" dirty="0">
                <a:ln/>
                <a:solidFill>
                  <a:schemeClr val="accent4"/>
                </a:solidFill>
                <a:latin typeface="+mj-lt"/>
              </a:endParaRPr>
            </a:p>
            <a:p>
              <a:r>
                <a:rPr lang="en-US" sz="3000" b="1" dirty="0">
                  <a:ln/>
                  <a:solidFill>
                    <a:schemeClr val="accent4"/>
                  </a:solidFill>
                  <a:latin typeface="+mj-lt"/>
                </a:rPr>
                <a:t>Long </a:t>
              </a:r>
              <a:r>
                <a:rPr lang="en-US" sz="3000" b="1" dirty="0" err="1">
                  <a:ln/>
                  <a:solidFill>
                    <a:schemeClr val="accent4"/>
                  </a:solidFill>
                  <a:latin typeface="+mj-lt"/>
                </a:rPr>
                <a:t>lanh</a:t>
              </a:r>
              <a:r>
                <a:rPr lang="en-US" sz="3000" b="1" dirty="0">
                  <a:ln/>
                  <a:solidFill>
                    <a:schemeClr val="accent4"/>
                  </a:solidFill>
                  <a:latin typeface="+mj-lt"/>
                </a:rPr>
                <a:t> </a:t>
              </a:r>
              <a:r>
                <a:rPr lang="en-US" sz="3000" b="1" dirty="0" err="1">
                  <a:ln/>
                  <a:solidFill>
                    <a:schemeClr val="accent4"/>
                  </a:solidFill>
                  <a:latin typeface="+mj-lt"/>
                </a:rPr>
                <a:t>sao</a:t>
              </a:r>
              <a:r>
                <a:rPr lang="en-US" sz="3000" b="1" dirty="0">
                  <a:ln/>
                  <a:solidFill>
                    <a:schemeClr val="accent4"/>
                  </a:solidFill>
                  <a:latin typeface="+mj-lt"/>
                </a:rPr>
                <a:t> </a:t>
              </a:r>
              <a:r>
                <a:rPr lang="en-US" sz="3000" b="1" dirty="0" err="1">
                  <a:ln/>
                  <a:solidFill>
                    <a:schemeClr val="accent4"/>
                  </a:solidFill>
                  <a:latin typeface="+mj-lt"/>
                </a:rPr>
                <a:t>đỏ</a:t>
              </a:r>
              <a:endParaRPr lang="en-US" sz="3000" b="1" dirty="0">
                <a:ln/>
                <a:solidFill>
                  <a:schemeClr val="accent4"/>
                </a:solidFill>
                <a:latin typeface="+mj-lt"/>
              </a:endParaRPr>
            </a:p>
            <a:p>
              <a:r>
                <a:rPr lang="en-US" sz="3000" b="1" dirty="0" err="1">
                  <a:ln/>
                  <a:solidFill>
                    <a:schemeClr val="accent4"/>
                  </a:solidFill>
                  <a:latin typeface="+mj-lt"/>
                </a:rPr>
                <a:t>Như</a:t>
              </a:r>
              <a:r>
                <a:rPr lang="en-US" sz="3000" b="1" dirty="0">
                  <a:ln/>
                  <a:solidFill>
                    <a:schemeClr val="accent4"/>
                  </a:solidFill>
                  <a:latin typeface="+mj-lt"/>
                </a:rPr>
                <a:t> </a:t>
              </a:r>
              <a:r>
                <a:rPr lang="en-US" sz="3000" b="1" dirty="0" err="1">
                  <a:ln/>
                  <a:solidFill>
                    <a:schemeClr val="accent4"/>
                  </a:solidFill>
                  <a:latin typeface="+mj-lt"/>
                </a:rPr>
                <a:t>ngọn</a:t>
              </a:r>
              <a:r>
                <a:rPr lang="en-US" sz="3000" b="1" dirty="0">
                  <a:ln/>
                  <a:solidFill>
                    <a:schemeClr val="accent4"/>
                  </a:solidFill>
                  <a:latin typeface="+mj-lt"/>
                </a:rPr>
                <a:t> </a:t>
              </a:r>
              <a:r>
                <a:rPr lang="en-US" sz="3000" b="1" dirty="0" err="1">
                  <a:ln/>
                  <a:solidFill>
                    <a:schemeClr val="accent4"/>
                  </a:solidFill>
                  <a:latin typeface="+mj-lt"/>
                </a:rPr>
                <a:t>đèn</a:t>
              </a:r>
              <a:r>
                <a:rPr lang="en-US" sz="3000" b="1" dirty="0">
                  <a:ln/>
                  <a:solidFill>
                    <a:schemeClr val="accent4"/>
                  </a:solidFill>
                  <a:latin typeface="+mj-lt"/>
                </a:rPr>
                <a:t> </a:t>
              </a:r>
              <a:r>
                <a:rPr lang="en-US" sz="3000" b="1" dirty="0" err="1">
                  <a:ln/>
                  <a:solidFill>
                    <a:schemeClr val="accent4"/>
                  </a:solidFill>
                  <a:latin typeface="+mj-lt"/>
                </a:rPr>
                <a:t>nhỏ</a:t>
              </a:r>
              <a:endParaRPr lang="en-US" sz="3000" b="1" dirty="0">
                <a:ln/>
                <a:solidFill>
                  <a:schemeClr val="accent4"/>
                </a:solidFill>
                <a:latin typeface="+mj-lt"/>
              </a:endParaRPr>
            </a:p>
            <a:p>
              <a:r>
                <a:rPr lang="en-US" sz="3000" b="1" dirty="0">
                  <a:ln/>
                  <a:solidFill>
                    <a:schemeClr val="accent4"/>
                  </a:solidFill>
                  <a:latin typeface="+mj-lt"/>
                </a:rPr>
                <a:t>Soi </a:t>
              </a:r>
              <a:r>
                <a:rPr lang="en-US" sz="3000" b="1" dirty="0" err="1">
                  <a:ln/>
                  <a:solidFill>
                    <a:schemeClr val="accent4"/>
                  </a:solidFill>
                  <a:latin typeface="+mj-lt"/>
                </a:rPr>
                <a:t>đường</a:t>
              </a:r>
              <a:r>
                <a:rPr lang="en-US" sz="3000" b="1" dirty="0">
                  <a:ln/>
                  <a:solidFill>
                    <a:schemeClr val="accent4"/>
                  </a:solidFill>
                  <a:latin typeface="+mj-lt"/>
                </a:rPr>
                <a:t> </a:t>
              </a:r>
              <a:r>
                <a:rPr lang="en-US" sz="3000" b="1" dirty="0" err="1">
                  <a:ln/>
                  <a:solidFill>
                    <a:schemeClr val="accent4"/>
                  </a:solidFill>
                  <a:latin typeface="+mj-lt"/>
                </a:rPr>
                <a:t>hành</a:t>
              </a:r>
              <a:r>
                <a:rPr lang="en-US" sz="3000" b="1" dirty="0">
                  <a:ln/>
                  <a:solidFill>
                    <a:schemeClr val="accent4"/>
                  </a:solidFill>
                  <a:latin typeface="+mj-lt"/>
                </a:rPr>
                <a:t> </a:t>
              </a:r>
              <a:r>
                <a:rPr lang="en-US" sz="3000" b="1" dirty="0" err="1">
                  <a:ln/>
                  <a:solidFill>
                    <a:schemeClr val="accent4"/>
                  </a:solidFill>
                  <a:latin typeface="+mj-lt"/>
                </a:rPr>
                <a:t>quân</a:t>
              </a:r>
              <a:endParaRPr lang="en-US" sz="3000" b="1" dirty="0">
                <a:ln/>
                <a:solidFill>
                  <a:schemeClr val="accent4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33545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0FD60DB-7FC6-5626-B1F8-EDD90C2F0A03}"/>
              </a:ext>
            </a:extLst>
          </p:cNvPr>
          <p:cNvGrpSpPr/>
          <p:nvPr/>
        </p:nvGrpSpPr>
        <p:grpSpPr>
          <a:xfrm>
            <a:off x="-1" y="0"/>
            <a:ext cx="12198481" cy="6858000"/>
            <a:chOff x="-1" y="0"/>
            <a:chExt cx="12198481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3254B37E-43E2-90F5-9394-AD4672A5D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8745291" cy="685800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6E22229F-EB44-3D37-6487-F4E4AA01D7D4}"/>
                </a:ext>
              </a:extLst>
            </p:cNvPr>
            <p:cNvSpPr/>
            <p:nvPr/>
          </p:nvSpPr>
          <p:spPr>
            <a:xfrm>
              <a:off x="8745291" y="1197528"/>
              <a:ext cx="3453189" cy="206210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r>
                <a:rPr lang="en-US" sz="3200" b="1" dirty="0" err="1">
                  <a:ln/>
                  <a:solidFill>
                    <a:srgbClr val="FF0066"/>
                  </a:solidFill>
                  <a:latin typeface="+mj-lt"/>
                </a:rPr>
                <a:t>Mưa</a:t>
              </a:r>
              <a:r>
                <a:rPr lang="en-US" sz="3200" b="1" dirty="0">
                  <a:ln/>
                  <a:solidFill>
                    <a:srgbClr val="FF0066"/>
                  </a:solidFill>
                  <a:latin typeface="+mj-lt"/>
                </a:rPr>
                <a:t> </a:t>
              </a:r>
              <a:r>
                <a:rPr lang="en-US" sz="3200" b="1" dirty="0" err="1">
                  <a:ln/>
                  <a:solidFill>
                    <a:srgbClr val="FF0066"/>
                  </a:solidFill>
                  <a:latin typeface="+mj-lt"/>
                </a:rPr>
                <a:t>rơi</a:t>
              </a:r>
              <a:r>
                <a:rPr lang="en-US" sz="3200" b="1" dirty="0">
                  <a:ln/>
                  <a:solidFill>
                    <a:srgbClr val="FF0066"/>
                  </a:solidFill>
                  <a:latin typeface="+mj-lt"/>
                </a:rPr>
                <a:t>, </a:t>
              </a:r>
              <a:r>
                <a:rPr lang="en-US" sz="3200" b="1" dirty="0" err="1">
                  <a:ln/>
                  <a:solidFill>
                    <a:srgbClr val="FF0066"/>
                  </a:solidFill>
                  <a:latin typeface="+mj-lt"/>
                </a:rPr>
                <a:t>mưa</a:t>
              </a:r>
              <a:r>
                <a:rPr lang="en-US" sz="3200" b="1" dirty="0">
                  <a:ln/>
                  <a:solidFill>
                    <a:srgbClr val="FF0066"/>
                  </a:solidFill>
                  <a:latin typeface="+mj-lt"/>
                </a:rPr>
                <a:t> </a:t>
              </a:r>
              <a:r>
                <a:rPr lang="en-US" sz="3200" b="1" dirty="0" err="1">
                  <a:ln/>
                  <a:solidFill>
                    <a:srgbClr val="FF0066"/>
                  </a:solidFill>
                  <a:latin typeface="+mj-lt"/>
                </a:rPr>
                <a:t>rơi</a:t>
              </a:r>
              <a:endParaRPr lang="en-US" sz="3200" b="1" dirty="0">
                <a:ln/>
                <a:solidFill>
                  <a:srgbClr val="FF0066"/>
                </a:solidFill>
                <a:latin typeface="+mj-lt"/>
              </a:endParaRPr>
            </a:p>
            <a:p>
              <a:r>
                <a:rPr lang="en-US" sz="3200" b="1" dirty="0" err="1">
                  <a:ln/>
                  <a:solidFill>
                    <a:srgbClr val="FF0066"/>
                  </a:solidFill>
                  <a:latin typeface="+mj-lt"/>
                </a:rPr>
                <a:t>Áo</a:t>
              </a:r>
              <a:r>
                <a:rPr lang="en-US" sz="3200" b="1" dirty="0">
                  <a:ln/>
                  <a:solidFill>
                    <a:srgbClr val="FF0066"/>
                  </a:solidFill>
                  <a:latin typeface="+mj-lt"/>
                </a:rPr>
                <a:t> </a:t>
              </a:r>
              <a:r>
                <a:rPr lang="en-US" sz="3200" b="1" dirty="0" err="1">
                  <a:ln/>
                  <a:solidFill>
                    <a:srgbClr val="FF0066"/>
                  </a:solidFill>
                  <a:latin typeface="+mj-lt"/>
                </a:rPr>
                <a:t>dù</a:t>
              </a:r>
              <a:r>
                <a:rPr lang="en-US" sz="3200" b="1" dirty="0">
                  <a:ln/>
                  <a:solidFill>
                    <a:srgbClr val="FF0066"/>
                  </a:solidFill>
                  <a:latin typeface="+mj-lt"/>
                </a:rPr>
                <a:t> </a:t>
              </a:r>
              <a:r>
                <a:rPr lang="en-US" sz="3200" b="1" dirty="0" err="1">
                  <a:ln/>
                  <a:solidFill>
                    <a:srgbClr val="FF0066"/>
                  </a:solidFill>
                  <a:latin typeface="+mj-lt"/>
                </a:rPr>
                <a:t>có</a:t>
              </a:r>
              <a:r>
                <a:rPr lang="en-US" sz="3200" b="1" dirty="0">
                  <a:ln/>
                  <a:solidFill>
                    <a:srgbClr val="FF0066"/>
                  </a:solidFill>
                  <a:latin typeface="+mj-lt"/>
                </a:rPr>
                <a:t> </a:t>
              </a:r>
              <a:r>
                <a:rPr lang="en-US" sz="3200" b="1" dirty="0" err="1">
                  <a:ln/>
                  <a:solidFill>
                    <a:srgbClr val="FF0066"/>
                  </a:solidFill>
                  <a:latin typeface="+mj-lt"/>
                </a:rPr>
                <a:t>ướt</a:t>
              </a:r>
              <a:endParaRPr lang="en-US" sz="3200" b="1" dirty="0">
                <a:ln/>
                <a:solidFill>
                  <a:srgbClr val="FF0066"/>
                </a:solidFill>
                <a:latin typeface="+mj-lt"/>
              </a:endParaRPr>
            </a:p>
            <a:p>
              <a:r>
                <a:rPr lang="en-US" sz="3200" b="1" dirty="0" err="1">
                  <a:ln/>
                  <a:solidFill>
                    <a:srgbClr val="FF0066"/>
                  </a:solidFill>
                  <a:latin typeface="+mj-lt"/>
                </a:rPr>
                <a:t>Vẫn</a:t>
              </a:r>
              <a:r>
                <a:rPr lang="en-US" sz="3200" b="1" dirty="0">
                  <a:ln/>
                  <a:solidFill>
                    <a:srgbClr val="FF0066"/>
                  </a:solidFill>
                  <a:latin typeface="+mj-lt"/>
                </a:rPr>
                <a:t> </a:t>
              </a:r>
              <a:r>
                <a:rPr lang="en-US" sz="3200" b="1" dirty="0" err="1">
                  <a:ln/>
                  <a:solidFill>
                    <a:srgbClr val="FF0066"/>
                  </a:solidFill>
                  <a:latin typeface="+mj-lt"/>
                </a:rPr>
                <a:t>đi</a:t>
              </a:r>
              <a:r>
                <a:rPr lang="en-US" sz="3200" b="1" dirty="0">
                  <a:ln/>
                  <a:solidFill>
                    <a:srgbClr val="FF0066"/>
                  </a:solidFill>
                  <a:latin typeface="+mj-lt"/>
                </a:rPr>
                <a:t> </a:t>
              </a:r>
              <a:r>
                <a:rPr lang="en-US" sz="3200" b="1" dirty="0" err="1">
                  <a:ln/>
                  <a:solidFill>
                    <a:srgbClr val="FF0066"/>
                  </a:solidFill>
                  <a:latin typeface="+mj-lt"/>
                </a:rPr>
                <a:t>vẫn</a:t>
              </a:r>
              <a:r>
                <a:rPr lang="en-US" sz="3200" b="1" dirty="0">
                  <a:ln/>
                  <a:solidFill>
                    <a:srgbClr val="FF0066"/>
                  </a:solidFill>
                  <a:latin typeface="+mj-lt"/>
                </a:rPr>
                <a:t> </a:t>
              </a:r>
              <a:r>
                <a:rPr lang="en-US" sz="3200" b="1" dirty="0" err="1">
                  <a:ln/>
                  <a:solidFill>
                    <a:srgbClr val="FF0066"/>
                  </a:solidFill>
                  <a:latin typeface="+mj-lt"/>
                </a:rPr>
                <a:t>đi</a:t>
              </a:r>
              <a:endParaRPr lang="en-US" sz="3200" b="1" dirty="0">
                <a:ln/>
                <a:solidFill>
                  <a:srgbClr val="FF0066"/>
                </a:solidFill>
                <a:latin typeface="+mj-lt"/>
              </a:endParaRPr>
            </a:p>
            <a:p>
              <a:r>
                <a:rPr lang="en-US" sz="3200" b="1" dirty="0" err="1">
                  <a:ln/>
                  <a:solidFill>
                    <a:srgbClr val="FF0066"/>
                  </a:solidFill>
                  <a:latin typeface="+mj-lt"/>
                </a:rPr>
                <a:t>Chân</a:t>
              </a:r>
              <a:r>
                <a:rPr lang="en-US" sz="3200" b="1" dirty="0">
                  <a:ln/>
                  <a:solidFill>
                    <a:srgbClr val="FF0066"/>
                  </a:solidFill>
                  <a:latin typeface="+mj-lt"/>
                </a:rPr>
                <a:t> </a:t>
              </a:r>
              <a:r>
                <a:rPr lang="en-US" sz="3200" b="1" dirty="0" err="1">
                  <a:ln/>
                  <a:solidFill>
                    <a:srgbClr val="FF0066"/>
                  </a:solidFill>
                  <a:latin typeface="+mj-lt"/>
                </a:rPr>
                <a:t>dồn</a:t>
              </a:r>
              <a:r>
                <a:rPr lang="en-US" sz="3200" b="1" dirty="0">
                  <a:ln/>
                  <a:solidFill>
                    <a:srgbClr val="FF0066"/>
                  </a:solidFill>
                  <a:latin typeface="+mj-lt"/>
                </a:rPr>
                <a:t> </a:t>
              </a:r>
              <a:r>
                <a:rPr lang="en-US" sz="3200" b="1" dirty="0" err="1">
                  <a:ln/>
                  <a:solidFill>
                    <a:srgbClr val="FF0066"/>
                  </a:solidFill>
                  <a:latin typeface="+mj-lt"/>
                </a:rPr>
                <a:t>dập</a:t>
              </a:r>
              <a:r>
                <a:rPr lang="en-US" sz="3200" b="1" dirty="0">
                  <a:ln/>
                  <a:solidFill>
                    <a:srgbClr val="FF0066"/>
                  </a:solidFill>
                  <a:latin typeface="+mj-lt"/>
                </a:rPr>
                <a:t> </a:t>
              </a:r>
              <a:r>
                <a:rPr lang="en-US" sz="3200" b="1" dirty="0" err="1">
                  <a:ln/>
                  <a:solidFill>
                    <a:srgbClr val="FF0066"/>
                  </a:solidFill>
                  <a:latin typeface="+mj-lt"/>
                </a:rPr>
                <a:t>bước</a:t>
              </a:r>
              <a:r>
                <a:rPr lang="en-US" sz="3200" b="1" dirty="0">
                  <a:ln/>
                  <a:solidFill>
                    <a:srgbClr val="FF0066"/>
                  </a:solidFill>
                  <a:latin typeface="+mj-lt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7244284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7E8A6C5-419A-90DA-8B2D-F9329B81D288}"/>
              </a:ext>
            </a:extLst>
          </p:cNvPr>
          <p:cNvGrpSpPr/>
          <p:nvPr/>
        </p:nvGrpSpPr>
        <p:grpSpPr>
          <a:xfrm>
            <a:off x="796413" y="0"/>
            <a:ext cx="11159613" cy="6858000"/>
            <a:chOff x="796413" y="0"/>
            <a:chExt cx="11159613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99DB2AE8-4671-296A-4D5F-F2699A6D5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6413" y="0"/>
              <a:ext cx="8953500" cy="68580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7931D2-776D-4587-3ED7-7E43A356929A}"/>
                </a:ext>
              </a:extLst>
            </p:cNvPr>
            <p:cNvSpPr txBox="1"/>
            <p:nvPr/>
          </p:nvSpPr>
          <p:spPr>
            <a:xfrm>
              <a:off x="10176387" y="190500"/>
              <a:ext cx="1779639" cy="5143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 err="1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Mưa</a:t>
              </a:r>
              <a:r>
                <a:rPr lang="en-US" sz="2800" dirty="0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rơi</a:t>
              </a:r>
              <a:r>
                <a:rPr lang="en-US" sz="2800" dirty="0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lộp</a:t>
              </a:r>
              <a:r>
                <a:rPr lang="en-US" sz="2800" dirty="0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bộp</a:t>
              </a:r>
              <a:r>
                <a:rPr lang="en-US" sz="2800" dirty="0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là</a:t>
              </a:r>
              <a:r>
                <a:rPr lang="en-US" sz="2800" dirty="0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mưa</a:t>
              </a:r>
              <a:r>
                <a:rPr lang="en-US" sz="2800" dirty="0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rất</a:t>
              </a:r>
              <a:r>
                <a:rPr lang="en-US" sz="2800" dirty="0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 to, </a:t>
              </a:r>
              <a:r>
                <a:rPr lang="en-US" sz="2800" dirty="0" err="1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hạt</a:t>
              </a:r>
              <a:r>
                <a:rPr lang="en-US" sz="2800" dirty="0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mưa</a:t>
              </a:r>
              <a:r>
                <a:rPr lang="en-US" sz="2800" dirty="0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rơi</a:t>
              </a:r>
              <a:r>
                <a:rPr lang="en-US" sz="2800" dirty="0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trên</a:t>
              </a:r>
              <a:r>
                <a:rPr lang="en-US" sz="2800" dirty="0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áo</a:t>
              </a:r>
              <a:r>
                <a:rPr lang="en-US" sz="2800" dirty="0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các</a:t>
              </a:r>
              <a:r>
                <a:rPr lang="en-US" sz="2800" dirty="0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chú</a:t>
              </a:r>
              <a:r>
                <a:rPr lang="en-US" sz="2800" dirty="0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bộ</a:t>
              </a:r>
              <a:r>
                <a:rPr lang="en-US" sz="2800" dirty="0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đội</a:t>
              </a:r>
              <a:r>
                <a:rPr lang="en-US" sz="2800" dirty="0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và</a:t>
              </a:r>
              <a:r>
                <a:rPr lang="en-US" sz="2800" dirty="0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trên</a:t>
              </a:r>
              <a:r>
                <a:rPr lang="en-US" sz="2800" dirty="0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lá</a:t>
              </a:r>
              <a:r>
                <a:rPr lang="en-US" sz="2800" dirty="0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cây</a:t>
              </a:r>
              <a:r>
                <a:rPr lang="en-US" sz="2800" dirty="0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tạo</a:t>
              </a:r>
              <a:r>
                <a:rPr lang="en-US" sz="2800" dirty="0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ra</a:t>
              </a:r>
              <a:r>
                <a:rPr lang="en-US" sz="2800" dirty="0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tiếng</a:t>
              </a:r>
              <a:r>
                <a:rPr lang="en-US" sz="2800" dirty="0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lộp</a:t>
              </a:r>
              <a:r>
                <a:rPr lang="en-US" sz="2800" dirty="0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bộp</a:t>
              </a:r>
              <a:r>
                <a:rPr lang="en-US" sz="2800" dirty="0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đấy</a:t>
              </a:r>
              <a:r>
                <a:rPr lang="en-US" sz="2800" dirty="0">
                  <a:solidFill>
                    <a:srgbClr val="7030A0"/>
                  </a:solidFill>
                  <a:effectLst/>
                  <a:ea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6" name="Tieng-mua-roi-lop-dop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CCDD8A7-785F-CB16-4D76-947B7FC6FE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6206" y="60948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029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17F774D-61A9-DB78-D93D-0F94E18CF642}"/>
              </a:ext>
            </a:extLst>
          </p:cNvPr>
          <p:cNvGrpSpPr/>
          <p:nvPr/>
        </p:nvGrpSpPr>
        <p:grpSpPr>
          <a:xfrm>
            <a:off x="806245" y="190500"/>
            <a:ext cx="11159613" cy="6477000"/>
            <a:chOff x="806245" y="190500"/>
            <a:chExt cx="11159613" cy="6477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CD5E7F5B-DDB7-C72D-7617-10487BF70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6245" y="190500"/>
              <a:ext cx="9065342" cy="64770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4FA66D1-361A-303E-BC85-CEC427DB605F}"/>
                </a:ext>
              </a:extLst>
            </p:cNvPr>
            <p:cNvSpPr txBox="1"/>
            <p:nvPr/>
          </p:nvSpPr>
          <p:spPr>
            <a:xfrm>
              <a:off x="10019071" y="393291"/>
              <a:ext cx="1946787" cy="483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kern="0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Long </a:t>
              </a:r>
              <a:r>
                <a:rPr lang="en-US" sz="2800" kern="0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lanh</a:t>
              </a:r>
              <a:r>
                <a:rPr lang="en-US" sz="2800" kern="0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kern="0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sao</a:t>
              </a:r>
              <a:r>
                <a:rPr lang="en-US" sz="2800" kern="0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kern="0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đỏ</a:t>
              </a:r>
              <a:r>
                <a:rPr lang="en-US" sz="2800" kern="0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kern="0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là</a:t>
              </a:r>
              <a:r>
                <a:rPr lang="en-US" sz="2800" kern="0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kern="0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ánh</a:t>
              </a:r>
              <a:r>
                <a:rPr lang="en-US" sz="2800" kern="0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kern="0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sáng</a:t>
              </a:r>
              <a:r>
                <a:rPr lang="en-US" sz="2800" kern="0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kern="0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phản</a:t>
              </a:r>
              <a:r>
                <a:rPr lang="en-US" sz="2800" kern="0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kern="0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chiếu</a:t>
              </a:r>
              <a:r>
                <a:rPr lang="en-US" sz="2800" kern="0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kern="0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từ</a:t>
              </a:r>
              <a:r>
                <a:rPr lang="en-US" sz="2800" kern="0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kern="0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ngôi</a:t>
              </a:r>
              <a:r>
                <a:rPr lang="en-US" sz="2800" kern="0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kern="0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sao</a:t>
              </a:r>
              <a:r>
                <a:rPr lang="en-US" sz="2800" kern="0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kern="0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giống</a:t>
              </a:r>
              <a:r>
                <a:rPr lang="en-US" sz="2800" kern="0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kern="0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như</a:t>
              </a:r>
              <a:r>
                <a:rPr lang="en-US" sz="2800" kern="0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kern="0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những</a:t>
              </a:r>
              <a:r>
                <a:rPr lang="en-US" sz="2800" kern="0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kern="0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ngọn</a:t>
              </a:r>
              <a:r>
                <a:rPr lang="en-US" sz="2800" kern="0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kern="0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đèn</a:t>
              </a:r>
              <a:r>
                <a:rPr lang="en-US" sz="2800" kern="0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kern="0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nhỏ</a:t>
              </a:r>
              <a:r>
                <a:rPr lang="en-US" sz="2800" kern="0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soi </a:t>
              </a:r>
              <a:r>
                <a:rPr lang="en-US" sz="2800" kern="0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đường</a:t>
              </a:r>
              <a:r>
                <a:rPr lang="en-US" sz="2800" kern="0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kern="0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cho</a:t>
              </a:r>
              <a:r>
                <a:rPr lang="en-US" sz="2800" kern="0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kern="0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các</a:t>
              </a:r>
              <a:r>
                <a:rPr lang="en-US" sz="2800" kern="0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kern="0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chú</a:t>
              </a:r>
              <a:r>
                <a:rPr lang="en-US" sz="2800" kern="0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kern="0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bộ</a:t>
              </a:r>
              <a:r>
                <a:rPr lang="en-US" sz="2800" kern="0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kern="0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đội</a:t>
              </a:r>
              <a:r>
                <a:rPr lang="en-US" sz="2800" kern="0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kern="0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đấy</a:t>
              </a:r>
              <a:r>
                <a:rPr lang="en-US" sz="2800" kern="0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!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253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eng_buoc_chan_cua_Doan_quan_dieu_han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2B257C78-5090-450D-F5DC-395B2995E2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04637" y="5898228"/>
            <a:ext cx="487363" cy="48736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474D594-5290-D844-9A65-BC02F50B4EB7}"/>
              </a:ext>
            </a:extLst>
          </p:cNvPr>
          <p:cNvGrpSpPr/>
          <p:nvPr/>
        </p:nvGrpSpPr>
        <p:grpSpPr>
          <a:xfrm>
            <a:off x="344128" y="0"/>
            <a:ext cx="11287433" cy="6858000"/>
            <a:chOff x="344128" y="0"/>
            <a:chExt cx="11287433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93D59FD1-50E4-4606-AC6F-533BF5E17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4128" y="0"/>
              <a:ext cx="9478297" cy="68580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A07285DC-9C15-46C8-D4FC-EEF7E27F7D32}"/>
                </a:ext>
              </a:extLst>
            </p:cNvPr>
            <p:cNvSpPr txBox="1"/>
            <p:nvPr/>
          </p:nvSpPr>
          <p:spPr>
            <a:xfrm>
              <a:off x="9901084" y="747252"/>
              <a:ext cx="1730477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kern="0" dirty="0" err="1">
                  <a:solidFill>
                    <a:srgbClr val="0070C0"/>
                  </a:solidFill>
                  <a:effectLst/>
                  <a:ea typeface="Calibri" panose="020F0502020204030204" pitchFamily="34" charset="0"/>
                </a:rPr>
                <a:t>Bước</a:t>
              </a:r>
              <a:r>
                <a:rPr lang="en-US" sz="2800" kern="0" dirty="0">
                  <a:solidFill>
                    <a:srgbClr val="0070C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kern="0" dirty="0" err="1">
                  <a:solidFill>
                    <a:srgbClr val="0070C0"/>
                  </a:solidFill>
                  <a:effectLst/>
                  <a:ea typeface="Calibri" panose="020F0502020204030204" pitchFamily="34" charset="0"/>
                </a:rPr>
                <a:t>chân</a:t>
              </a:r>
              <a:r>
                <a:rPr lang="en-US" sz="2800" kern="0" dirty="0">
                  <a:solidFill>
                    <a:srgbClr val="0070C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kern="0" dirty="0" err="1">
                  <a:solidFill>
                    <a:srgbClr val="0070C0"/>
                  </a:solidFill>
                  <a:effectLst/>
                  <a:ea typeface="Calibri" panose="020F0502020204030204" pitchFamily="34" charset="0"/>
                </a:rPr>
                <a:t>dồn</a:t>
              </a:r>
              <a:r>
                <a:rPr lang="en-US" sz="2800" kern="0" dirty="0">
                  <a:solidFill>
                    <a:srgbClr val="0070C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kern="0" dirty="0" err="1">
                  <a:solidFill>
                    <a:srgbClr val="0070C0"/>
                  </a:solidFill>
                  <a:effectLst/>
                  <a:ea typeface="Calibri" panose="020F0502020204030204" pitchFamily="34" charset="0"/>
                </a:rPr>
                <a:t>dập</a:t>
              </a:r>
              <a:r>
                <a:rPr lang="en-US" sz="2800" kern="0" dirty="0">
                  <a:solidFill>
                    <a:srgbClr val="0070C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kern="0" dirty="0" err="1">
                  <a:solidFill>
                    <a:srgbClr val="0070C0"/>
                  </a:solidFill>
                  <a:effectLst/>
                  <a:ea typeface="Calibri" panose="020F0502020204030204" pitchFamily="34" charset="0"/>
                </a:rPr>
                <a:t>là</a:t>
              </a:r>
              <a:r>
                <a:rPr lang="en-US" sz="2800" kern="0" dirty="0">
                  <a:solidFill>
                    <a:srgbClr val="0070C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kern="0" dirty="0" err="1">
                  <a:solidFill>
                    <a:srgbClr val="0070C0"/>
                  </a:solidFill>
                  <a:effectLst/>
                  <a:ea typeface="Calibri" panose="020F0502020204030204" pitchFamily="34" charset="0"/>
                </a:rPr>
                <a:t>bước</a:t>
              </a:r>
              <a:r>
                <a:rPr lang="en-US" sz="2800" kern="0" dirty="0">
                  <a:solidFill>
                    <a:srgbClr val="0070C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kern="0" dirty="0" err="1">
                  <a:solidFill>
                    <a:srgbClr val="0070C0"/>
                  </a:solidFill>
                  <a:effectLst/>
                  <a:ea typeface="Calibri" panose="020F0502020204030204" pitchFamily="34" charset="0"/>
                </a:rPr>
                <a:t>chân</a:t>
              </a:r>
              <a:r>
                <a:rPr lang="en-US" sz="2800" kern="0" dirty="0">
                  <a:solidFill>
                    <a:srgbClr val="0070C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kern="0" dirty="0" err="1">
                  <a:solidFill>
                    <a:srgbClr val="0070C0"/>
                  </a:solidFill>
                  <a:effectLst/>
                  <a:ea typeface="Calibri" panose="020F0502020204030204" pitchFamily="34" charset="0"/>
                </a:rPr>
                <a:t>rất</a:t>
              </a:r>
              <a:r>
                <a:rPr lang="en-US" sz="2800" kern="0" dirty="0">
                  <a:solidFill>
                    <a:srgbClr val="0070C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kern="0" dirty="0" err="1">
                  <a:solidFill>
                    <a:srgbClr val="0070C0"/>
                  </a:solidFill>
                  <a:effectLst/>
                  <a:ea typeface="Calibri" panose="020F0502020204030204" pitchFamily="34" charset="0"/>
                </a:rPr>
                <a:t>nhanh</a:t>
              </a:r>
              <a:r>
                <a:rPr lang="en-US" sz="2800" kern="0" dirty="0">
                  <a:solidFill>
                    <a:srgbClr val="0070C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kern="0" dirty="0" err="1">
                  <a:solidFill>
                    <a:srgbClr val="0070C0"/>
                  </a:solidFill>
                  <a:effectLst/>
                  <a:ea typeface="Calibri" panose="020F0502020204030204" pitchFamily="34" charset="0"/>
                </a:rPr>
                <a:t>và</a:t>
              </a:r>
              <a:r>
                <a:rPr lang="en-US" sz="2800" kern="0" dirty="0">
                  <a:solidFill>
                    <a:srgbClr val="0070C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kern="0" dirty="0" err="1">
                  <a:solidFill>
                    <a:srgbClr val="0070C0"/>
                  </a:solidFill>
                  <a:effectLst/>
                  <a:ea typeface="Calibri" panose="020F0502020204030204" pitchFamily="34" charset="0"/>
                </a:rPr>
                <a:t>vội</a:t>
              </a:r>
              <a:r>
                <a:rPr lang="en-US" sz="2800" kern="0" dirty="0">
                  <a:solidFill>
                    <a:srgbClr val="0070C0"/>
                  </a:solidFill>
                  <a:effectLst/>
                  <a:ea typeface="Calibri" panose="020F0502020204030204" pitchFamily="34" charset="0"/>
                </a:rPr>
                <a:t>, </a:t>
              </a:r>
              <a:r>
                <a:rPr lang="en-US" sz="2800" kern="0" dirty="0" err="1">
                  <a:solidFill>
                    <a:srgbClr val="0070C0"/>
                  </a:solidFill>
                  <a:effectLst/>
                  <a:ea typeface="Calibri" panose="020F0502020204030204" pitchFamily="34" charset="0"/>
                </a:rPr>
                <a:t>bước</a:t>
              </a:r>
              <a:r>
                <a:rPr lang="en-US" sz="2800" kern="0" dirty="0">
                  <a:solidFill>
                    <a:srgbClr val="0070C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kern="0" dirty="0" err="1">
                  <a:solidFill>
                    <a:srgbClr val="0070C0"/>
                  </a:solidFill>
                  <a:effectLst/>
                  <a:ea typeface="Calibri" panose="020F0502020204030204" pitchFamily="34" charset="0"/>
                </a:rPr>
                <a:t>liên</a:t>
              </a:r>
              <a:r>
                <a:rPr lang="en-US" sz="2800" kern="0" dirty="0">
                  <a:solidFill>
                    <a:srgbClr val="0070C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kern="0" dirty="0" err="1">
                  <a:solidFill>
                    <a:srgbClr val="0070C0"/>
                  </a:solidFill>
                  <a:effectLst/>
                  <a:ea typeface="Calibri" panose="020F0502020204030204" pitchFamily="34" charset="0"/>
                </a:rPr>
                <a:t>tục</a:t>
              </a:r>
              <a:r>
                <a:rPr lang="en-US" sz="2800" kern="0" dirty="0">
                  <a:solidFill>
                    <a:srgbClr val="0070C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kern="0" dirty="0" err="1">
                  <a:solidFill>
                    <a:srgbClr val="0070C0"/>
                  </a:solidFill>
                  <a:effectLst/>
                  <a:ea typeface="Calibri" panose="020F0502020204030204" pitchFamily="34" charset="0"/>
                </a:rPr>
                <a:t>không</a:t>
              </a:r>
              <a:r>
                <a:rPr lang="en-US" sz="2800" kern="0" dirty="0">
                  <a:solidFill>
                    <a:srgbClr val="0070C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kern="0" dirty="0" err="1">
                  <a:solidFill>
                    <a:srgbClr val="0070C0"/>
                  </a:solidFill>
                  <a:effectLst/>
                  <a:ea typeface="Calibri" panose="020F0502020204030204" pitchFamily="34" charset="0"/>
                </a:rPr>
                <a:t>ngừng</a:t>
              </a:r>
              <a:r>
                <a:rPr lang="en-US" sz="2800" kern="0" dirty="0">
                  <a:solidFill>
                    <a:srgbClr val="0070C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kern="0" dirty="0" err="1">
                  <a:solidFill>
                    <a:srgbClr val="0070C0"/>
                  </a:solidFill>
                  <a:effectLst/>
                  <a:ea typeface="Calibri" panose="020F0502020204030204" pitchFamily="34" charset="0"/>
                </a:rPr>
                <a:t>nghỉ</a:t>
              </a:r>
              <a:r>
                <a:rPr lang="en-US" sz="2800" kern="0" dirty="0">
                  <a:solidFill>
                    <a:srgbClr val="0070C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kern="0" dirty="0" err="1">
                  <a:solidFill>
                    <a:srgbClr val="0070C0"/>
                  </a:solidFill>
                  <a:effectLst/>
                  <a:ea typeface="Calibri" panose="020F0502020204030204" pitchFamily="34" charset="0"/>
                </a:rPr>
                <a:t>đấy</a:t>
              </a:r>
              <a:endParaRPr lang="en-US" sz="2800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30953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FF51E20-14E5-7883-C1E2-E9C785C3E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C4C8B9C-A1C6-09F4-10B9-760487F600FD}"/>
              </a:ext>
            </a:extLst>
          </p:cNvPr>
          <p:cNvSpPr/>
          <p:nvPr/>
        </p:nvSpPr>
        <p:spPr>
          <a:xfrm>
            <a:off x="3142563" y="1993941"/>
            <a:ext cx="590687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spc="50" dirty="0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Phần2:</a:t>
            </a:r>
            <a:endParaRPr lang="en-US" sz="6000" b="1" spc="50" dirty="0">
              <a:ln w="9525" cmpd="sng">
                <a:solidFill>
                  <a:schemeClr val="tx1"/>
                </a:solidFill>
                <a:prstDash val="solid"/>
              </a:ln>
              <a:solidFill>
                <a:srgbClr val="FFC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en-US" sz="60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“</a:t>
            </a:r>
            <a:r>
              <a:rPr lang="en-US" sz="6000" b="1" spc="50" dirty="0" err="1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Thử</a:t>
            </a:r>
            <a:r>
              <a:rPr lang="en-US" sz="60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6000" b="1" spc="50" dirty="0" err="1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tài</a:t>
            </a:r>
            <a:r>
              <a:rPr lang="en-US" sz="60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6000" b="1" spc="50" dirty="0" err="1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chiến</a:t>
            </a:r>
            <a:r>
              <a:rPr lang="en-US" sz="60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6000" b="1" spc="50" dirty="0" err="1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sĩ</a:t>
            </a:r>
            <a:r>
              <a:rPr lang="en-US" sz="60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”</a:t>
            </a:r>
          </a:p>
        </p:txBody>
      </p:sp>
      <p:pic>
        <p:nvPicPr>
          <p:cNvPr id="4" name="bài 1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9F1371F5-3C8B-334B-15FA-2D0F8F6709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44402" y="63013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022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E7F7635-1E9A-75F0-67D3-1883957B64FA}"/>
              </a:ext>
            </a:extLst>
          </p:cNvPr>
          <p:cNvSpPr/>
          <p:nvPr/>
        </p:nvSpPr>
        <p:spPr>
          <a:xfrm>
            <a:off x="0" y="68826"/>
            <a:ext cx="12192000" cy="646331"/>
          </a:xfrm>
          <a:prstGeom prst="rect">
            <a:avLst/>
          </a:prstGeom>
          <a:solidFill>
            <a:srgbClr val="FFFFCC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3600" cap="none" spc="0" dirty="0" err="1">
                <a:ln w="0"/>
                <a:solidFill>
                  <a:srgbClr val="3C00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Câu</a:t>
            </a:r>
            <a:r>
              <a:rPr lang="en-US" sz="3600" cap="none" spc="0" dirty="0">
                <a:ln w="0"/>
                <a:solidFill>
                  <a:srgbClr val="3C00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cap="none" spc="0" dirty="0" err="1">
                <a:ln w="0"/>
                <a:solidFill>
                  <a:srgbClr val="3C00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hỏi</a:t>
            </a:r>
            <a:r>
              <a:rPr lang="en-US" sz="3600" cap="none" spc="0" dirty="0">
                <a:ln w="0"/>
                <a:solidFill>
                  <a:srgbClr val="3C00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1: </a:t>
            </a:r>
            <a:r>
              <a:rPr lang="en-US" sz="3600" cap="none" spc="0" dirty="0" err="1">
                <a:ln w="0"/>
                <a:solidFill>
                  <a:srgbClr val="3C00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Bài</a:t>
            </a:r>
            <a:r>
              <a:rPr lang="en-US" sz="3600" cap="none" spc="0" dirty="0">
                <a:ln w="0"/>
                <a:solidFill>
                  <a:srgbClr val="3C00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cap="none" spc="0" dirty="0" err="1">
                <a:ln w="0"/>
                <a:solidFill>
                  <a:srgbClr val="3C00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thơ</a:t>
            </a:r>
            <a:r>
              <a:rPr lang="en-US" sz="3600" cap="none" spc="0" dirty="0">
                <a:ln w="0"/>
                <a:solidFill>
                  <a:srgbClr val="3C00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“</a:t>
            </a:r>
            <a:r>
              <a:rPr lang="en-US" sz="3600" cap="none" spc="0" dirty="0" err="1">
                <a:ln w="0"/>
                <a:solidFill>
                  <a:srgbClr val="3C00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Chú</a:t>
            </a:r>
            <a:r>
              <a:rPr lang="en-US" sz="3600" cap="none" spc="0" dirty="0">
                <a:ln w="0"/>
                <a:solidFill>
                  <a:srgbClr val="3C00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cap="none" spc="0" dirty="0" err="1">
                <a:ln w="0"/>
                <a:solidFill>
                  <a:srgbClr val="3C00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bộ</a:t>
            </a:r>
            <a:r>
              <a:rPr lang="en-US" sz="3600" cap="none" spc="0" dirty="0">
                <a:ln w="0"/>
                <a:solidFill>
                  <a:srgbClr val="3C00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cap="none" spc="0" dirty="0" err="1">
                <a:ln w="0"/>
                <a:solidFill>
                  <a:srgbClr val="3C00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đội</a:t>
            </a:r>
            <a:r>
              <a:rPr lang="en-US" sz="3600" cap="none" spc="0" dirty="0">
                <a:ln w="0"/>
                <a:solidFill>
                  <a:srgbClr val="3C00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cap="none" spc="0" dirty="0" err="1">
                <a:ln w="0"/>
                <a:solidFill>
                  <a:srgbClr val="3C00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hành</a:t>
            </a:r>
            <a:r>
              <a:rPr lang="en-US" sz="3600" cap="none" spc="0" dirty="0">
                <a:ln w="0"/>
                <a:solidFill>
                  <a:srgbClr val="3C00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cap="none" spc="0" dirty="0" err="1">
                <a:ln w="0"/>
                <a:solidFill>
                  <a:srgbClr val="3C00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quân</a:t>
            </a:r>
            <a:r>
              <a:rPr lang="en-US" sz="3600" cap="none" spc="0" dirty="0">
                <a:ln w="0"/>
                <a:solidFill>
                  <a:srgbClr val="3C00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cap="none" spc="0" dirty="0" err="1">
                <a:ln w="0"/>
                <a:solidFill>
                  <a:srgbClr val="3C00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trong</a:t>
            </a:r>
            <a:r>
              <a:rPr lang="en-US" sz="3600" cap="none" spc="0" dirty="0">
                <a:ln w="0"/>
                <a:solidFill>
                  <a:srgbClr val="3C00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cap="none" spc="0" dirty="0" err="1">
                <a:ln w="0"/>
                <a:solidFill>
                  <a:srgbClr val="3C00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mưa</a:t>
            </a:r>
            <a:r>
              <a:rPr lang="en-US" sz="3600" cap="none" spc="0" dirty="0">
                <a:ln w="0"/>
                <a:solidFill>
                  <a:srgbClr val="3C00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cap="none" spc="0" dirty="0" err="1">
                <a:ln w="0"/>
                <a:solidFill>
                  <a:srgbClr val="3C00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nói</a:t>
            </a:r>
            <a:r>
              <a:rPr lang="en-US" sz="3600" cap="none" spc="0" dirty="0">
                <a:ln w="0"/>
                <a:solidFill>
                  <a:srgbClr val="3C00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cap="none" spc="0" dirty="0" err="1">
                <a:ln w="0"/>
                <a:solidFill>
                  <a:srgbClr val="3C00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về</a:t>
            </a:r>
            <a:r>
              <a:rPr lang="en-US" sz="3600" cap="none" spc="0" dirty="0">
                <a:ln w="0"/>
                <a:solidFill>
                  <a:srgbClr val="3C00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ai?”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C39021-B9AC-1460-BE39-FD3891FD1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744" y="799346"/>
            <a:ext cx="10099040" cy="605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33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C6F4A58-9588-C867-B072-E3E21F03A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012722"/>
            <a:ext cx="10333703" cy="58452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D5DE03A-7CC7-A0E4-D59F-0251DF15BBC7}"/>
              </a:ext>
            </a:extLst>
          </p:cNvPr>
          <p:cNvSpPr/>
          <p:nvPr/>
        </p:nvSpPr>
        <p:spPr>
          <a:xfrm>
            <a:off x="0" y="155309"/>
            <a:ext cx="12192000" cy="646331"/>
          </a:xfrm>
          <a:prstGeom prst="rect">
            <a:avLst/>
          </a:prstGeom>
          <a:solidFill>
            <a:srgbClr val="CCFFFF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Câu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hỏi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2: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Chú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bộ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đội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hành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quân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trong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thời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tiết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như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thế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nào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6424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AF47FA8-4027-06FD-A334-B388FD6777C6}"/>
              </a:ext>
            </a:extLst>
          </p:cNvPr>
          <p:cNvGrpSpPr/>
          <p:nvPr/>
        </p:nvGrpSpPr>
        <p:grpSpPr>
          <a:xfrm>
            <a:off x="0" y="2596356"/>
            <a:ext cx="12192002" cy="4473038"/>
            <a:chOff x="0" y="2748596"/>
            <a:chExt cx="12192002" cy="410940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D06F13F8-46E5-32E6-498D-AAF271970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748596"/>
              <a:ext cx="6096000" cy="410637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7959959C-DD40-4449-7690-FA2DC1615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2748596"/>
              <a:ext cx="6096002" cy="4109404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B07D9D9-F439-DE6F-45D3-6F5A89DC1011}"/>
              </a:ext>
            </a:extLst>
          </p:cNvPr>
          <p:cNvSpPr/>
          <p:nvPr/>
        </p:nvSpPr>
        <p:spPr>
          <a:xfrm>
            <a:off x="71120" y="63619"/>
            <a:ext cx="12019280" cy="646331"/>
          </a:xfrm>
          <a:prstGeom prst="rect">
            <a:avLst/>
          </a:prstGeom>
          <a:solidFill>
            <a:srgbClr val="CCCCFF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Câu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hỏi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3: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Chú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bộ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đội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hành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quân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vào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thời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gian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nào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4C72204-FF92-9BC7-61A1-255C74E3FC60}"/>
              </a:ext>
            </a:extLst>
          </p:cNvPr>
          <p:cNvSpPr/>
          <p:nvPr/>
        </p:nvSpPr>
        <p:spPr>
          <a:xfrm>
            <a:off x="660334" y="732473"/>
            <a:ext cx="23049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dirty="0">
                <a:ln w="0"/>
                <a:solidFill>
                  <a:srgbClr val="008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1. Ban </a:t>
            </a:r>
            <a:r>
              <a:rPr lang="en-US" sz="3600" dirty="0" err="1">
                <a:ln w="0"/>
                <a:solidFill>
                  <a:srgbClr val="008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ngày</a:t>
            </a:r>
            <a:endParaRPr lang="en-US" sz="3600" dirty="0">
              <a:ln w="0"/>
              <a:solidFill>
                <a:srgbClr val="008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BDCAF98-19D1-5EAC-4B34-5CA0B9D4BECA}"/>
              </a:ext>
            </a:extLst>
          </p:cNvPr>
          <p:cNvSpPr/>
          <p:nvPr/>
        </p:nvSpPr>
        <p:spPr>
          <a:xfrm>
            <a:off x="0" y="2967335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AB4A877-3598-059A-89E3-A4CE668DE496}"/>
              </a:ext>
            </a:extLst>
          </p:cNvPr>
          <p:cNvSpPr/>
          <p:nvPr/>
        </p:nvSpPr>
        <p:spPr>
          <a:xfrm>
            <a:off x="660334" y="1381932"/>
            <a:ext cx="22878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2. Ban </a:t>
            </a:r>
            <a:r>
              <a:rPr lang="en-US" sz="3600" b="0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đêm</a:t>
            </a:r>
            <a:endParaRPr lang="en-US" sz="36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7B2197F-6129-450C-3422-8D1979AD7ACF}"/>
              </a:ext>
            </a:extLst>
          </p:cNvPr>
          <p:cNvSpPr/>
          <p:nvPr/>
        </p:nvSpPr>
        <p:spPr>
          <a:xfrm>
            <a:off x="660334" y="1932350"/>
            <a:ext cx="353096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3. </a:t>
            </a:r>
            <a:r>
              <a:rPr lang="en-US" sz="3600" b="0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Cả</a:t>
            </a:r>
            <a:r>
              <a:rPr lang="en-US" sz="36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0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ngày</a:t>
            </a:r>
            <a:r>
              <a:rPr lang="en-US" sz="36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0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và</a:t>
            </a:r>
            <a:r>
              <a:rPr lang="en-US" sz="36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0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đêm</a:t>
            </a:r>
            <a:endParaRPr lang="en-US" sz="36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6438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12" grpId="0"/>
      <p:bldP spid="12" grpId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C60FB51-565A-89D3-7411-18975FE9D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AE3B69E-5601-B417-C6C7-0E19D49A1C66}"/>
              </a:ext>
            </a:extLst>
          </p:cNvPr>
          <p:cNvSpPr/>
          <p:nvPr/>
        </p:nvSpPr>
        <p:spPr>
          <a:xfrm>
            <a:off x="1137055" y="354979"/>
            <a:ext cx="9394175" cy="6647974"/>
          </a:xfrm>
          <a:prstGeom prst="rect">
            <a:avLst/>
          </a:prstGeom>
          <a:noFill/>
          <a:ln w="28575">
            <a:solidFill>
              <a:srgbClr val="FAFFEB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/>
                <a:solidFill>
                  <a:srgbClr val="C00000"/>
                </a:solidFill>
              </a:rPr>
              <a:t>GIÁO ÁN</a:t>
            </a:r>
          </a:p>
          <a:p>
            <a:pPr algn="ctr"/>
            <a:endParaRPr lang="en-US" sz="3600" b="1" dirty="0">
              <a:ln/>
              <a:solidFill>
                <a:srgbClr val="0070C0"/>
              </a:solidFill>
            </a:endParaRPr>
          </a:p>
          <a:p>
            <a:pPr algn="ctr"/>
            <a:r>
              <a:rPr lang="en-US" sz="3600" b="1" dirty="0" err="1">
                <a:ln/>
                <a:solidFill>
                  <a:srgbClr val="0070C0"/>
                </a:solidFill>
                <a:latin typeface="+mj-lt"/>
              </a:rPr>
              <a:t>Lĩnh</a:t>
            </a:r>
            <a:r>
              <a:rPr lang="en-US" sz="3600" b="1" dirty="0">
                <a:ln/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b="1" dirty="0" err="1">
                <a:ln/>
                <a:solidFill>
                  <a:srgbClr val="0070C0"/>
                </a:solidFill>
                <a:latin typeface="+mj-lt"/>
              </a:rPr>
              <a:t>vực</a:t>
            </a:r>
            <a:r>
              <a:rPr lang="en-US" sz="3600" b="1" dirty="0">
                <a:ln/>
                <a:solidFill>
                  <a:srgbClr val="0070C0"/>
                </a:solidFill>
                <a:latin typeface="+mj-lt"/>
              </a:rPr>
              <a:t>: </a:t>
            </a:r>
            <a:r>
              <a:rPr lang="en-US" sz="3600" b="1" dirty="0" err="1">
                <a:ln/>
                <a:solidFill>
                  <a:srgbClr val="0070C0"/>
                </a:solidFill>
                <a:latin typeface="+mj-lt"/>
              </a:rPr>
              <a:t>Phát</a:t>
            </a:r>
            <a:r>
              <a:rPr lang="en-US" sz="3600" b="1" dirty="0">
                <a:ln/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b="1" dirty="0" err="1">
                <a:ln/>
                <a:solidFill>
                  <a:srgbClr val="0070C0"/>
                </a:solidFill>
                <a:latin typeface="+mj-lt"/>
              </a:rPr>
              <a:t>triển</a:t>
            </a:r>
            <a:r>
              <a:rPr lang="en-US" sz="3600" b="1" dirty="0">
                <a:ln/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b="1" dirty="0" err="1">
                <a:ln/>
                <a:solidFill>
                  <a:srgbClr val="0070C0"/>
                </a:solidFill>
                <a:latin typeface="+mj-lt"/>
              </a:rPr>
              <a:t>ngôn</a:t>
            </a:r>
            <a:r>
              <a:rPr lang="en-US" sz="3600" b="1" dirty="0">
                <a:ln/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b="1" dirty="0" err="1">
                <a:ln/>
                <a:solidFill>
                  <a:srgbClr val="0070C0"/>
                </a:solidFill>
                <a:latin typeface="+mj-lt"/>
              </a:rPr>
              <a:t>ngữ</a:t>
            </a:r>
            <a:endParaRPr lang="en-US" sz="3600" b="1" dirty="0">
              <a:ln/>
              <a:solidFill>
                <a:srgbClr val="0070C0"/>
              </a:solidFill>
              <a:latin typeface="+mj-lt"/>
            </a:endParaRPr>
          </a:p>
          <a:p>
            <a:pPr algn="ctr"/>
            <a:r>
              <a:rPr lang="en-US" sz="3600" b="1" dirty="0" err="1">
                <a:ln/>
                <a:solidFill>
                  <a:srgbClr val="0070C0"/>
                </a:solidFill>
                <a:latin typeface="+mj-lt"/>
              </a:rPr>
              <a:t>Hoạt</a:t>
            </a:r>
            <a:r>
              <a:rPr lang="en-US" sz="3600" b="1" dirty="0">
                <a:ln/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b="1" dirty="0" err="1">
                <a:ln/>
                <a:solidFill>
                  <a:srgbClr val="0070C0"/>
                </a:solidFill>
                <a:latin typeface="+mj-lt"/>
              </a:rPr>
              <a:t>động</a:t>
            </a:r>
            <a:r>
              <a:rPr lang="en-US" sz="3600" b="1" dirty="0">
                <a:ln/>
                <a:solidFill>
                  <a:srgbClr val="0070C0"/>
                </a:solidFill>
                <a:latin typeface="+mj-lt"/>
              </a:rPr>
              <a:t>: </a:t>
            </a:r>
            <a:r>
              <a:rPr lang="en-US" sz="3600" b="1" dirty="0" err="1">
                <a:ln/>
                <a:solidFill>
                  <a:srgbClr val="0070C0"/>
                </a:solidFill>
                <a:latin typeface="+mj-lt"/>
              </a:rPr>
              <a:t>Làm</a:t>
            </a:r>
            <a:r>
              <a:rPr lang="en-US" sz="3600" b="1" dirty="0">
                <a:ln/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b="1" dirty="0" err="1">
                <a:ln/>
                <a:solidFill>
                  <a:srgbClr val="0070C0"/>
                </a:solidFill>
                <a:latin typeface="+mj-lt"/>
              </a:rPr>
              <a:t>quen</a:t>
            </a:r>
            <a:r>
              <a:rPr lang="en-US" sz="3600" b="1" dirty="0">
                <a:ln/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b="1" dirty="0" err="1">
                <a:ln/>
                <a:solidFill>
                  <a:srgbClr val="0070C0"/>
                </a:solidFill>
                <a:latin typeface="+mj-lt"/>
              </a:rPr>
              <a:t>văn</a:t>
            </a:r>
            <a:r>
              <a:rPr lang="en-US" sz="3600" b="1" dirty="0">
                <a:ln/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b="1" dirty="0" err="1">
                <a:ln/>
                <a:solidFill>
                  <a:srgbClr val="0070C0"/>
                </a:solidFill>
                <a:latin typeface="+mj-lt"/>
              </a:rPr>
              <a:t>học</a:t>
            </a:r>
            <a:endParaRPr lang="en-US" sz="3600" b="1" dirty="0">
              <a:ln/>
              <a:solidFill>
                <a:srgbClr val="0070C0"/>
              </a:solidFill>
              <a:latin typeface="+mj-lt"/>
            </a:endParaRPr>
          </a:p>
          <a:p>
            <a:pPr algn="ctr"/>
            <a:r>
              <a:rPr lang="en-US" sz="3600" b="1" dirty="0" err="1">
                <a:ln/>
                <a:solidFill>
                  <a:srgbClr val="0070C0"/>
                </a:solidFill>
                <a:latin typeface="+mj-lt"/>
              </a:rPr>
              <a:t>Chủ</a:t>
            </a:r>
            <a:r>
              <a:rPr lang="en-US" sz="3600" b="1" dirty="0">
                <a:ln/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b="1" dirty="0" err="1">
                <a:ln/>
                <a:solidFill>
                  <a:srgbClr val="0070C0"/>
                </a:solidFill>
                <a:latin typeface="+mj-lt"/>
              </a:rPr>
              <a:t>đề</a:t>
            </a:r>
            <a:r>
              <a:rPr lang="en-US" sz="3600" b="1" dirty="0">
                <a:ln/>
                <a:solidFill>
                  <a:srgbClr val="0070C0"/>
                </a:solidFill>
                <a:latin typeface="+mj-lt"/>
              </a:rPr>
              <a:t>: </a:t>
            </a:r>
            <a:r>
              <a:rPr lang="en-US" sz="3600" b="1" dirty="0" err="1">
                <a:ln/>
                <a:solidFill>
                  <a:srgbClr val="0070C0"/>
                </a:solidFill>
                <a:latin typeface="+mj-lt"/>
              </a:rPr>
              <a:t>Nghề</a:t>
            </a:r>
            <a:r>
              <a:rPr lang="en-US" sz="3600" b="1" dirty="0">
                <a:ln/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b="1" dirty="0" err="1">
                <a:ln/>
                <a:solidFill>
                  <a:srgbClr val="0070C0"/>
                </a:solidFill>
                <a:latin typeface="+mj-lt"/>
              </a:rPr>
              <a:t>nghiệp</a:t>
            </a:r>
            <a:endParaRPr lang="en-US" sz="3600" b="1" dirty="0">
              <a:ln/>
              <a:solidFill>
                <a:srgbClr val="0070C0"/>
              </a:solidFill>
              <a:latin typeface="+mj-lt"/>
            </a:endParaRPr>
          </a:p>
          <a:p>
            <a:pPr algn="ctr"/>
            <a:r>
              <a:rPr lang="en-US" sz="3600" b="1" dirty="0" err="1">
                <a:ln/>
                <a:solidFill>
                  <a:srgbClr val="0070C0"/>
                </a:solidFill>
                <a:latin typeface="+mj-lt"/>
              </a:rPr>
              <a:t>Đề</a:t>
            </a:r>
            <a:r>
              <a:rPr lang="en-US" sz="3600" b="1" dirty="0">
                <a:ln/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b="1" dirty="0" err="1">
                <a:ln/>
                <a:solidFill>
                  <a:srgbClr val="0070C0"/>
                </a:solidFill>
                <a:latin typeface="+mj-lt"/>
              </a:rPr>
              <a:t>tài</a:t>
            </a:r>
            <a:r>
              <a:rPr lang="en-US" sz="3600" b="1" dirty="0">
                <a:ln/>
                <a:solidFill>
                  <a:srgbClr val="0070C0"/>
                </a:solidFill>
                <a:latin typeface="+mj-lt"/>
              </a:rPr>
              <a:t>: </a:t>
            </a:r>
            <a:r>
              <a:rPr lang="en-US" sz="3600" b="1" dirty="0" err="1">
                <a:ln/>
                <a:solidFill>
                  <a:srgbClr val="0070C0"/>
                </a:solidFill>
                <a:latin typeface="+mj-lt"/>
              </a:rPr>
              <a:t>Dạy</a:t>
            </a:r>
            <a:r>
              <a:rPr lang="en-US" sz="3600" b="1" dirty="0">
                <a:ln/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b="1" dirty="0" err="1">
                <a:ln/>
                <a:solidFill>
                  <a:srgbClr val="0070C0"/>
                </a:solidFill>
                <a:latin typeface="+mj-lt"/>
              </a:rPr>
              <a:t>thơ</a:t>
            </a:r>
            <a:r>
              <a:rPr lang="en-US" sz="3600" b="1" dirty="0">
                <a:ln/>
                <a:solidFill>
                  <a:srgbClr val="0070C0"/>
                </a:solidFill>
                <a:latin typeface="+mj-lt"/>
              </a:rPr>
              <a:t> “</a:t>
            </a:r>
            <a:r>
              <a:rPr lang="en-US" sz="3600" b="1" dirty="0" err="1">
                <a:ln/>
                <a:solidFill>
                  <a:srgbClr val="0070C0"/>
                </a:solidFill>
                <a:latin typeface="+mj-lt"/>
              </a:rPr>
              <a:t>Chú</a:t>
            </a:r>
            <a:r>
              <a:rPr lang="en-US" sz="3600" b="1" dirty="0">
                <a:ln/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b="1" dirty="0" err="1">
                <a:ln/>
                <a:solidFill>
                  <a:srgbClr val="0070C0"/>
                </a:solidFill>
                <a:latin typeface="+mj-lt"/>
              </a:rPr>
              <a:t>bộ</a:t>
            </a:r>
            <a:r>
              <a:rPr lang="en-US" sz="3600" b="1" dirty="0">
                <a:ln/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b="1" dirty="0" err="1">
                <a:ln/>
                <a:solidFill>
                  <a:srgbClr val="0070C0"/>
                </a:solidFill>
                <a:latin typeface="+mj-lt"/>
              </a:rPr>
              <a:t>đội</a:t>
            </a:r>
            <a:r>
              <a:rPr lang="en-US" sz="3600" b="1" dirty="0">
                <a:ln/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b="1" dirty="0" err="1">
                <a:ln/>
                <a:solidFill>
                  <a:srgbClr val="0070C0"/>
                </a:solidFill>
                <a:latin typeface="+mj-lt"/>
              </a:rPr>
              <a:t>hành</a:t>
            </a:r>
            <a:r>
              <a:rPr lang="en-US" sz="3600" b="1" dirty="0">
                <a:ln/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b="1" dirty="0" err="1">
                <a:ln/>
                <a:solidFill>
                  <a:srgbClr val="0070C0"/>
                </a:solidFill>
                <a:latin typeface="+mj-lt"/>
              </a:rPr>
              <a:t>quân</a:t>
            </a:r>
            <a:r>
              <a:rPr lang="en-US" sz="3600" b="1" dirty="0">
                <a:ln/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b="1" dirty="0" err="1">
                <a:ln/>
                <a:solidFill>
                  <a:srgbClr val="0070C0"/>
                </a:solidFill>
                <a:latin typeface="+mj-lt"/>
              </a:rPr>
              <a:t>trong</a:t>
            </a:r>
            <a:r>
              <a:rPr lang="en-US" sz="3600" b="1" dirty="0">
                <a:ln/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b="1" dirty="0" err="1">
                <a:ln/>
                <a:solidFill>
                  <a:srgbClr val="0070C0"/>
                </a:solidFill>
                <a:latin typeface="+mj-lt"/>
              </a:rPr>
              <a:t>mưa</a:t>
            </a:r>
            <a:r>
              <a:rPr lang="en-US" sz="3600" b="1" dirty="0">
                <a:ln/>
                <a:solidFill>
                  <a:srgbClr val="0070C0"/>
                </a:solidFill>
                <a:latin typeface="+mj-lt"/>
              </a:rPr>
              <a:t>”</a:t>
            </a:r>
          </a:p>
          <a:p>
            <a:pPr algn="ctr"/>
            <a:r>
              <a:rPr lang="en-US" sz="3600" b="1" dirty="0" err="1">
                <a:ln/>
                <a:solidFill>
                  <a:srgbClr val="0070C0"/>
                </a:solidFill>
                <a:latin typeface="+mj-lt"/>
              </a:rPr>
              <a:t>Đối</a:t>
            </a:r>
            <a:r>
              <a:rPr lang="en-US" sz="3600" b="1" dirty="0">
                <a:ln/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b="1" dirty="0" err="1">
                <a:ln/>
                <a:solidFill>
                  <a:srgbClr val="0070C0"/>
                </a:solidFill>
                <a:latin typeface="+mj-lt"/>
              </a:rPr>
              <a:t>tượng</a:t>
            </a:r>
            <a:r>
              <a:rPr lang="en-US" sz="3600" b="1" dirty="0">
                <a:ln/>
                <a:solidFill>
                  <a:srgbClr val="0070C0"/>
                </a:solidFill>
                <a:latin typeface="+mj-lt"/>
              </a:rPr>
              <a:t>: 4-5 </a:t>
            </a:r>
            <a:r>
              <a:rPr lang="en-US" sz="3600" b="1" dirty="0" err="1">
                <a:ln/>
                <a:solidFill>
                  <a:srgbClr val="0070C0"/>
                </a:solidFill>
                <a:latin typeface="+mj-lt"/>
              </a:rPr>
              <a:t>tuổi</a:t>
            </a:r>
            <a:endParaRPr lang="en-US" sz="3600" b="1" dirty="0">
              <a:ln/>
              <a:solidFill>
                <a:srgbClr val="0070C0"/>
              </a:solidFill>
              <a:latin typeface="+mj-lt"/>
            </a:endParaRPr>
          </a:p>
          <a:p>
            <a:pPr algn="ctr"/>
            <a:r>
              <a:rPr lang="en-US" sz="3600" b="1" dirty="0" err="1">
                <a:ln/>
                <a:solidFill>
                  <a:srgbClr val="0070C0"/>
                </a:solidFill>
                <a:latin typeface="+mj-lt"/>
              </a:rPr>
              <a:t>Thời</a:t>
            </a:r>
            <a:r>
              <a:rPr lang="en-US" sz="3600" b="1" dirty="0">
                <a:ln/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b="1" dirty="0" err="1">
                <a:ln/>
                <a:solidFill>
                  <a:srgbClr val="0070C0"/>
                </a:solidFill>
                <a:latin typeface="+mj-lt"/>
              </a:rPr>
              <a:t>gian</a:t>
            </a:r>
            <a:r>
              <a:rPr lang="en-US" sz="3600" b="1" dirty="0">
                <a:ln/>
                <a:solidFill>
                  <a:srgbClr val="0070C0"/>
                </a:solidFill>
                <a:latin typeface="+mj-lt"/>
              </a:rPr>
              <a:t>: 25-30 </a:t>
            </a:r>
            <a:r>
              <a:rPr lang="en-US" sz="3600" b="1" dirty="0" err="1">
                <a:ln/>
                <a:solidFill>
                  <a:srgbClr val="0070C0"/>
                </a:solidFill>
                <a:latin typeface="+mj-lt"/>
              </a:rPr>
              <a:t>phút</a:t>
            </a:r>
            <a:endParaRPr lang="en-US" sz="3600" b="1" dirty="0">
              <a:ln/>
              <a:solidFill>
                <a:srgbClr val="0070C0"/>
              </a:solidFill>
              <a:latin typeface="+mj-lt"/>
            </a:endParaRPr>
          </a:p>
          <a:p>
            <a:pPr algn="ctr"/>
            <a:r>
              <a:rPr lang="en-US" sz="3600" b="1" dirty="0" err="1">
                <a:ln/>
                <a:solidFill>
                  <a:srgbClr val="0070C0"/>
                </a:solidFill>
                <a:latin typeface="+mj-lt"/>
              </a:rPr>
              <a:t>Người</a:t>
            </a:r>
            <a:r>
              <a:rPr lang="en-US" sz="3600" b="1" dirty="0">
                <a:ln/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b="1" dirty="0" err="1">
                <a:ln/>
                <a:solidFill>
                  <a:srgbClr val="0070C0"/>
                </a:solidFill>
                <a:latin typeface="+mj-lt"/>
              </a:rPr>
              <a:t>dạy</a:t>
            </a:r>
            <a:r>
              <a:rPr lang="en-US" sz="3600" b="1" dirty="0">
                <a:ln/>
                <a:solidFill>
                  <a:srgbClr val="0070C0"/>
                </a:solidFill>
                <a:latin typeface="+mj-lt"/>
              </a:rPr>
              <a:t>: H </a:t>
            </a:r>
            <a:r>
              <a:rPr lang="en-US" sz="3600" b="1" dirty="0" err="1">
                <a:ln/>
                <a:solidFill>
                  <a:srgbClr val="0070C0"/>
                </a:solidFill>
                <a:latin typeface="+mj-lt"/>
              </a:rPr>
              <a:t>Trãi</a:t>
            </a:r>
            <a:r>
              <a:rPr lang="en-US" sz="3600" b="1" dirty="0">
                <a:ln/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b="1" dirty="0" err="1">
                <a:ln/>
                <a:solidFill>
                  <a:srgbClr val="0070C0"/>
                </a:solidFill>
                <a:latin typeface="+mj-lt"/>
              </a:rPr>
              <a:t>Ay</a:t>
            </a:r>
            <a:r>
              <a:rPr lang="en-US" sz="3600" b="1" dirty="0" err="1">
                <a:ln/>
                <a:solidFill>
                  <a:srgbClr val="0070C0"/>
                </a:solidFill>
                <a:latin typeface="+mj-lt"/>
                <a:ea typeface="Calibri" panose="020F0502020204030204" pitchFamily="34" charset="0"/>
              </a:rPr>
              <a:t>ŭn</a:t>
            </a:r>
            <a:endParaRPr lang="en-US" sz="3600" b="1" dirty="0">
              <a:ln/>
              <a:solidFill>
                <a:srgbClr val="0070C0"/>
              </a:solidFill>
              <a:latin typeface="+mj-lt"/>
              <a:ea typeface="Calibri" panose="020F0502020204030204" pitchFamily="34" charset="0"/>
            </a:endParaRPr>
          </a:p>
          <a:p>
            <a:pPr algn="ctr"/>
            <a:r>
              <a:rPr lang="en-US" sz="3600" b="1" dirty="0" err="1">
                <a:ln/>
                <a:solidFill>
                  <a:srgbClr val="0070C0"/>
                </a:solidFill>
                <a:latin typeface="+mj-lt"/>
                <a:ea typeface="Calibri" panose="020F0502020204030204" pitchFamily="34" charset="0"/>
              </a:rPr>
              <a:t>Ngày</a:t>
            </a:r>
            <a:r>
              <a:rPr lang="en-US" sz="3600" b="1" dirty="0">
                <a:ln/>
                <a:solidFill>
                  <a:srgbClr val="0070C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n/>
                <a:solidFill>
                  <a:srgbClr val="0070C0"/>
                </a:solidFill>
                <a:latin typeface="+mj-lt"/>
                <a:ea typeface="Calibri" panose="020F0502020204030204" pitchFamily="34" charset="0"/>
              </a:rPr>
              <a:t>dạy</a:t>
            </a:r>
            <a:r>
              <a:rPr lang="en-US" sz="3600" b="1">
                <a:ln/>
                <a:solidFill>
                  <a:srgbClr val="0070C0"/>
                </a:solidFill>
                <a:latin typeface="+mj-lt"/>
                <a:ea typeface="Calibri" panose="020F0502020204030204" pitchFamily="34" charset="0"/>
              </a:rPr>
              <a:t>: 20/12/2024</a:t>
            </a:r>
            <a:endParaRPr lang="en-US" sz="3600" b="1" dirty="0">
              <a:ln/>
              <a:solidFill>
                <a:srgbClr val="0070C0"/>
              </a:solidFill>
              <a:latin typeface="+mj-lt"/>
              <a:ea typeface="Calibri" panose="020F0502020204030204" pitchFamily="34" charset="0"/>
            </a:endParaRPr>
          </a:p>
          <a:p>
            <a:pPr algn="ctr"/>
            <a:endParaRPr lang="en-US" sz="5400" b="1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314122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0E3C8E6-B393-1041-E2C1-4599F0DE3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145876D-5BDF-802E-7937-FF11115BEE75}"/>
              </a:ext>
            </a:extLst>
          </p:cNvPr>
          <p:cNvSpPr/>
          <p:nvPr/>
        </p:nvSpPr>
        <p:spPr>
          <a:xfrm>
            <a:off x="0" y="155309"/>
            <a:ext cx="12192000" cy="646331"/>
          </a:xfrm>
          <a:prstGeom prst="rect">
            <a:avLst/>
          </a:prstGeom>
          <a:solidFill>
            <a:srgbClr val="FFCCCC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Câu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hỏi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4: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Hình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ảnh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nào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đã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soi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đường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cho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chú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bộ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đội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trong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đêm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7675ED4-FFC7-CD4A-E3A6-9291BDADD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199535"/>
            <a:ext cx="6858000" cy="606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62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5EACEC2-699D-C7F8-CA3F-B05B201052DF}"/>
              </a:ext>
            </a:extLst>
          </p:cNvPr>
          <p:cNvGrpSpPr/>
          <p:nvPr/>
        </p:nvGrpSpPr>
        <p:grpSpPr>
          <a:xfrm>
            <a:off x="1" y="1324896"/>
            <a:ext cx="12271957" cy="5533103"/>
            <a:chOff x="1" y="1324896"/>
            <a:chExt cx="12271957" cy="553310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29B6C787-A49A-6613-2FF0-AB0E8DCB8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1324896"/>
              <a:ext cx="8759457" cy="5533103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17B05D6C-612F-2EE1-3115-5AC11CD5E62D}"/>
                </a:ext>
              </a:extLst>
            </p:cNvPr>
            <p:cNvSpPr/>
            <p:nvPr/>
          </p:nvSpPr>
          <p:spPr>
            <a:xfrm>
              <a:off x="8759458" y="1324896"/>
              <a:ext cx="3512500" cy="206210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3200" b="0" cap="none" spc="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Mưa</a:t>
              </a:r>
              <a:r>
                <a:rPr lang="en-US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 </a:t>
              </a:r>
              <a:r>
                <a:rPr lang="en-US" sz="3200" b="0" cap="none" spc="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rơi</a:t>
              </a:r>
              <a:r>
                <a:rPr lang="en-US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, </a:t>
              </a:r>
              <a:r>
                <a:rPr lang="en-US" sz="3200" b="0" cap="none" spc="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mưa</a:t>
              </a:r>
              <a:r>
                <a:rPr lang="en-US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 </a:t>
              </a:r>
              <a:r>
                <a:rPr lang="en-US" sz="3200" b="0" cap="none" spc="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rơi</a:t>
              </a:r>
              <a:endPara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endParaRPr>
            </a:p>
            <a:p>
              <a:r>
                <a:rPr lang="en-US" sz="3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Áo</a:t>
              </a:r>
              <a:r>
                <a:rPr lang="en-US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 </a:t>
              </a:r>
              <a:r>
                <a:rPr lang="en-US" sz="3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dù</a:t>
              </a:r>
              <a:r>
                <a:rPr lang="en-US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 </a:t>
              </a:r>
              <a:r>
                <a:rPr lang="en-US" sz="3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có</a:t>
              </a:r>
              <a:r>
                <a:rPr lang="en-US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 </a:t>
              </a:r>
              <a:r>
                <a:rPr lang="en-US" sz="3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ướt</a:t>
              </a:r>
              <a:endPara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endParaRPr>
            </a:p>
            <a:p>
              <a:r>
                <a:rPr lang="en-US" sz="3200" b="0" cap="none" spc="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Vẫn</a:t>
              </a:r>
              <a:r>
                <a:rPr lang="en-US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 </a:t>
              </a:r>
              <a:r>
                <a:rPr lang="en-US" sz="3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đi</a:t>
              </a:r>
              <a:r>
                <a:rPr lang="en-US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, </a:t>
              </a:r>
              <a:r>
                <a:rPr lang="en-US" sz="3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vẫn</a:t>
              </a:r>
              <a:r>
                <a:rPr lang="en-US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 </a:t>
              </a:r>
              <a:r>
                <a:rPr lang="en-US" sz="3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đi</a:t>
              </a:r>
              <a:endPara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endParaRPr>
            </a:p>
            <a:p>
              <a:r>
                <a:rPr lang="en-US" sz="3200" b="0" cap="none" spc="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Ch</a:t>
              </a:r>
              <a:r>
                <a:rPr lang="en-US" sz="3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ân</a:t>
              </a:r>
              <a:r>
                <a:rPr lang="en-US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 </a:t>
              </a:r>
              <a:r>
                <a:rPr lang="en-US" sz="3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dồn</a:t>
              </a:r>
              <a:r>
                <a:rPr lang="en-US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 </a:t>
              </a:r>
              <a:r>
                <a:rPr lang="en-US" sz="3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dập</a:t>
              </a:r>
              <a:r>
                <a:rPr lang="en-US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 </a:t>
              </a:r>
              <a:r>
                <a:rPr lang="en-US" sz="3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bước</a:t>
              </a:r>
              <a:r>
                <a:rPr lang="en-US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.</a:t>
              </a:r>
              <a:endPara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0C5A604-2A53-CE4E-E834-09C393201A94}"/>
              </a:ext>
            </a:extLst>
          </p:cNvPr>
          <p:cNvSpPr/>
          <p:nvPr/>
        </p:nvSpPr>
        <p:spPr>
          <a:xfrm>
            <a:off x="68826" y="56985"/>
            <a:ext cx="12054348" cy="1200329"/>
          </a:xfrm>
          <a:prstGeom prst="rect">
            <a:avLst/>
          </a:prstGeom>
          <a:solidFill>
            <a:srgbClr val="FFCCFF">
              <a:alpha val="50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Câu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hỏi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5: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Những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câu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thơ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nào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miêu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tả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bước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chân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hành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quân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của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chú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bộ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đội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4650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614DE4D-54DD-9D28-5064-8DABD9E3B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F48339B-1B71-1538-CB88-1EB47D395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120"/>
            <a:ext cx="12192000" cy="67026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FE52D8D-5B45-1E63-EB8B-D6964A851111}"/>
              </a:ext>
            </a:extLst>
          </p:cNvPr>
          <p:cNvSpPr/>
          <p:nvPr/>
        </p:nvSpPr>
        <p:spPr>
          <a:xfrm>
            <a:off x="1680334" y="2760745"/>
            <a:ext cx="849998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Câu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4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hỏi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6: </a:t>
            </a:r>
            <a:r>
              <a:rPr lang="en-US" sz="4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Chúng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ta </a:t>
            </a:r>
            <a:r>
              <a:rPr lang="en-US" sz="4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học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4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được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4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đức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4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tính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4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gì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4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từ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4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các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4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chú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4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bộ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4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đội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05690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ông việc, nhiệm vụ của chú bộ đội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2682E55C-C8A5-9B57-E1CE-30F92B2BD9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8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C06B71F-309E-BC99-3696-F42175D53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B5028EE-F540-1BAA-9C27-DE1374E53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C5FDE25-338D-41D5-E9AD-BAE261D306DA}"/>
              </a:ext>
            </a:extLst>
          </p:cNvPr>
          <p:cNvSpPr/>
          <p:nvPr/>
        </p:nvSpPr>
        <p:spPr>
          <a:xfrm>
            <a:off x="1749263" y="3183644"/>
            <a:ext cx="869347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spc="50" dirty="0" err="1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Phần</a:t>
            </a:r>
            <a:r>
              <a:rPr lang="en-US" sz="6000" b="1" spc="50" dirty="0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3</a:t>
            </a:r>
            <a:r>
              <a:rPr lang="en-US" sz="6000" b="1" spc="50" dirty="0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:“</a:t>
            </a:r>
            <a:r>
              <a:rPr lang="en-US" sz="60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Tài </a:t>
            </a:r>
            <a:r>
              <a:rPr lang="en-US" sz="6000" b="1" spc="50" dirty="0" err="1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năng</a:t>
            </a:r>
            <a:r>
              <a:rPr lang="en-US" sz="60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6000" b="1" spc="50" dirty="0" err="1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chiến</a:t>
            </a:r>
            <a:r>
              <a:rPr lang="en-US" sz="60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6000" b="1" spc="50" dirty="0" err="1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sĩ</a:t>
            </a:r>
            <a:r>
              <a:rPr lang="en-US" sz="60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0867839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A018260-6CCA-2C0D-BB9B-B3429D380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3DE9AC7-457E-0879-6605-4EE4DB997D5F}"/>
              </a:ext>
            </a:extLst>
          </p:cNvPr>
          <p:cNvSpPr txBox="1"/>
          <p:nvPr/>
        </p:nvSpPr>
        <p:spPr>
          <a:xfrm>
            <a:off x="4129549" y="2163097"/>
            <a:ext cx="486696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00CC"/>
                </a:solidFill>
              </a:rPr>
              <a:t>*</a:t>
            </a:r>
            <a:r>
              <a:rPr lang="en-US" sz="5400" b="1" dirty="0">
                <a:solidFill>
                  <a:srgbClr val="0000CC"/>
                </a:solidFill>
              </a:rPr>
              <a:t> </a:t>
            </a:r>
            <a:r>
              <a:rPr lang="en-US" sz="5400" b="1" dirty="0" err="1" smtClean="0">
                <a:solidFill>
                  <a:srgbClr val="0000CC"/>
                </a:solidFill>
              </a:rPr>
              <a:t>Hoạt</a:t>
            </a:r>
            <a:r>
              <a:rPr lang="en-US" sz="5400" b="1" dirty="0" smtClean="0">
                <a:solidFill>
                  <a:srgbClr val="0000CC"/>
                </a:solidFill>
              </a:rPr>
              <a:t> động3:Kết </a:t>
            </a:r>
            <a:r>
              <a:rPr lang="en-US" sz="5400" b="1" dirty="0" err="1" smtClean="0">
                <a:solidFill>
                  <a:srgbClr val="0000CC"/>
                </a:solidFill>
              </a:rPr>
              <a:t>thúc</a:t>
            </a:r>
            <a:r>
              <a:rPr lang="en-US" sz="5400" b="1" dirty="0" smtClean="0">
                <a:solidFill>
                  <a:srgbClr val="0000CC"/>
                </a:solidFill>
              </a:rPr>
              <a:t> </a:t>
            </a:r>
            <a:r>
              <a:rPr lang="en-US" sz="5400" b="1" dirty="0" err="1" smtClean="0">
                <a:solidFill>
                  <a:srgbClr val="0000CC"/>
                </a:solidFill>
              </a:rPr>
              <a:t>hoạt</a:t>
            </a:r>
            <a:r>
              <a:rPr lang="en-US" sz="5400" b="1" dirty="0" smtClean="0">
                <a:solidFill>
                  <a:srgbClr val="0000CC"/>
                </a:solidFill>
              </a:rPr>
              <a:t> </a:t>
            </a:r>
            <a:r>
              <a:rPr lang="en-US" sz="5400" b="1" dirty="0" err="1" smtClean="0">
                <a:solidFill>
                  <a:srgbClr val="0000CC"/>
                </a:solidFill>
              </a:rPr>
              <a:t>động</a:t>
            </a:r>
            <a:endParaRPr lang="en-US" sz="54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30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DD6588-4961-D36D-D5BE-70A8E9527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6BA2CC8-EFDB-4916-259B-1CF8DEFB185F}"/>
              </a:ext>
            </a:extLst>
          </p:cNvPr>
          <p:cNvSpPr/>
          <p:nvPr/>
        </p:nvSpPr>
        <p:spPr>
          <a:xfrm>
            <a:off x="2743201" y="2318406"/>
            <a:ext cx="897685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i="1" cap="none" spc="0" dirty="0" err="1">
                <a:ln w="10160">
                  <a:noFill/>
                  <a:prstDash val="solid"/>
                </a:ln>
                <a:solidFill>
                  <a:srgbClr val="00808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Cảm</a:t>
            </a:r>
            <a:r>
              <a:rPr lang="en-US" sz="6000" b="1" i="1" cap="none" spc="0" dirty="0">
                <a:ln w="10160">
                  <a:noFill/>
                  <a:prstDash val="solid"/>
                </a:ln>
                <a:solidFill>
                  <a:srgbClr val="00808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000" b="1" i="1" cap="none" spc="0" dirty="0" err="1">
                <a:ln w="10160">
                  <a:noFill/>
                  <a:prstDash val="solid"/>
                </a:ln>
                <a:solidFill>
                  <a:srgbClr val="00808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ơn</a:t>
            </a:r>
            <a:r>
              <a:rPr lang="en-US" sz="6000" b="1" i="1" cap="none" spc="0" dirty="0">
                <a:ln w="10160">
                  <a:noFill/>
                  <a:prstDash val="solid"/>
                </a:ln>
                <a:solidFill>
                  <a:srgbClr val="00808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000" b="1" i="1" cap="none" spc="0" dirty="0" err="1">
                <a:ln w="10160">
                  <a:noFill/>
                  <a:prstDash val="solid"/>
                </a:ln>
                <a:solidFill>
                  <a:srgbClr val="00808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sz="6000" b="1" i="1" cap="none" spc="0" dirty="0">
                <a:ln w="10160">
                  <a:noFill/>
                  <a:prstDash val="solid"/>
                </a:ln>
                <a:solidFill>
                  <a:srgbClr val="00808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000" b="1" i="1" cap="none" spc="0" dirty="0" err="1">
                <a:ln w="10160">
                  <a:noFill/>
                  <a:prstDash val="solid"/>
                </a:ln>
                <a:solidFill>
                  <a:srgbClr val="00808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cô</a:t>
            </a:r>
            <a:r>
              <a:rPr lang="en-US" sz="6000" b="1" i="1" cap="none" spc="0" dirty="0">
                <a:ln w="10160">
                  <a:noFill/>
                  <a:prstDash val="solid"/>
                </a:ln>
                <a:solidFill>
                  <a:srgbClr val="00808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000" b="1" i="1" cap="none" spc="0" dirty="0" err="1">
                <a:ln w="10160">
                  <a:noFill/>
                  <a:prstDash val="solid"/>
                </a:ln>
                <a:solidFill>
                  <a:srgbClr val="00808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giáo</a:t>
            </a:r>
            <a:r>
              <a:rPr lang="en-US" sz="6000" b="1" i="1" cap="none" spc="0" dirty="0">
                <a:ln w="10160">
                  <a:noFill/>
                  <a:prstDash val="solid"/>
                </a:ln>
                <a:solidFill>
                  <a:srgbClr val="00808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000" b="1" i="1" cap="none" spc="0" dirty="0" err="1">
                <a:ln w="10160">
                  <a:noFill/>
                  <a:prstDash val="solid"/>
                </a:ln>
                <a:solidFill>
                  <a:srgbClr val="00808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6000" b="1" i="1" cap="none" spc="0" dirty="0">
                <a:ln w="10160">
                  <a:noFill/>
                  <a:prstDash val="solid"/>
                </a:ln>
                <a:solidFill>
                  <a:srgbClr val="00808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000" b="1" i="1" cap="none" spc="0" dirty="0" err="1">
                <a:ln w="10160">
                  <a:noFill/>
                  <a:prstDash val="solid"/>
                </a:ln>
                <a:solidFill>
                  <a:srgbClr val="00808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sz="6000" b="1" i="1" cap="none" spc="0" dirty="0">
                <a:ln w="10160">
                  <a:noFill/>
                  <a:prstDash val="solid"/>
                </a:ln>
                <a:solidFill>
                  <a:srgbClr val="00808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000" b="1" i="1" cap="none" spc="0" dirty="0" err="1">
                <a:ln w="10160">
                  <a:noFill/>
                  <a:prstDash val="solid"/>
                </a:ln>
                <a:solidFill>
                  <a:srgbClr val="00808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bạn</a:t>
            </a:r>
            <a:r>
              <a:rPr lang="en-US" sz="6000" b="1" i="1" cap="none" spc="0" dirty="0">
                <a:ln w="10160">
                  <a:noFill/>
                  <a:prstDash val="solid"/>
                </a:ln>
                <a:solidFill>
                  <a:srgbClr val="00808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000" b="1" i="1" cap="none" spc="0" dirty="0" err="1">
                <a:ln w="10160">
                  <a:noFill/>
                  <a:prstDash val="solid"/>
                </a:ln>
                <a:solidFill>
                  <a:srgbClr val="00808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đã</a:t>
            </a:r>
            <a:r>
              <a:rPr lang="en-US" sz="6000" b="1" i="1" cap="none" spc="0" dirty="0">
                <a:ln w="10160">
                  <a:noFill/>
                  <a:prstDash val="solid"/>
                </a:ln>
                <a:solidFill>
                  <a:srgbClr val="00808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000" b="1" i="1" cap="none" spc="0" dirty="0" err="1">
                <a:ln w="10160">
                  <a:noFill/>
                  <a:prstDash val="solid"/>
                </a:ln>
                <a:solidFill>
                  <a:srgbClr val="00808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lắng</a:t>
            </a:r>
            <a:r>
              <a:rPr lang="en-US" sz="6000" b="1" i="1" cap="none" spc="0" dirty="0">
                <a:ln w="10160">
                  <a:noFill/>
                  <a:prstDash val="solid"/>
                </a:ln>
                <a:solidFill>
                  <a:srgbClr val="00808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000" b="1" i="1" cap="none" spc="0" dirty="0" err="1">
                <a:ln w="10160">
                  <a:noFill/>
                  <a:prstDash val="solid"/>
                </a:ln>
                <a:solidFill>
                  <a:srgbClr val="00808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nghe</a:t>
            </a:r>
            <a:r>
              <a:rPr lang="en-US" sz="6000" b="1" i="1" cap="none" spc="0" dirty="0">
                <a:ln w="10160">
                  <a:noFill/>
                  <a:prstDash val="solid"/>
                </a:ln>
                <a:solidFill>
                  <a:srgbClr val="00808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9772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391AD63-7583-4525-F11C-4ADBB48CF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ECBB229-FD67-D271-289E-28F724B4D581}"/>
              </a:ext>
            </a:extLst>
          </p:cNvPr>
          <p:cNvSpPr/>
          <p:nvPr/>
        </p:nvSpPr>
        <p:spPr>
          <a:xfrm>
            <a:off x="2427586" y="3036159"/>
            <a:ext cx="7660312" cy="923330"/>
          </a:xfrm>
          <a:prstGeom prst="rect">
            <a:avLst/>
          </a:prstGeom>
          <a:solidFill>
            <a:srgbClr val="FFCCFF"/>
          </a:solidFill>
          <a:ln>
            <a:solidFill>
              <a:srgbClr val="00206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914400" indent="-914400">
              <a:buAutoNum type="arabicPeriod"/>
            </a:pPr>
            <a:r>
              <a:rPr lang="en-US" sz="5400" b="1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ỔN ĐỊNH </a:t>
            </a:r>
            <a:r>
              <a:rPr lang="en-US" sz="5400" b="1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</a:t>
            </a:r>
            <a:r>
              <a:rPr lang="en-US" sz="5400" b="1" dirty="0" err="1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Trò</a:t>
            </a:r>
            <a:r>
              <a:rPr lang="en-US" sz="5400" b="1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chuyện</a:t>
            </a:r>
            <a:endParaRPr lang="en-US" sz="5400" b="1" dirty="0">
              <a:ln w="10160">
                <a:solidFill>
                  <a:srgbClr val="00206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4223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AD4BECD-8568-A72B-3725-299D245DD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080" y="1015662"/>
            <a:ext cx="11440160" cy="58423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6D52A41-82EA-8E07-A34D-85DA666A3C63}"/>
              </a:ext>
            </a:extLst>
          </p:cNvPr>
          <p:cNvSpPr/>
          <p:nvPr/>
        </p:nvSpPr>
        <p:spPr>
          <a:xfrm>
            <a:off x="3251200" y="-1"/>
            <a:ext cx="6685279" cy="1107996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EM LÀM CHIẾN SĨ</a:t>
            </a:r>
            <a:endParaRPr lang="en-US" sz="66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" name="bài 1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005DDAF0-754D-BD66-295E-6F6D80202E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9603" y="62718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5687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95A2984-1E0A-1F29-3CA7-9EFCDB674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4713" y="0"/>
            <a:ext cx="7993624" cy="6858000"/>
          </a:xfrm>
          <a:prstGeom prst="rect">
            <a:avLst/>
          </a:prstGeom>
        </p:spPr>
      </p:pic>
      <p:pic>
        <p:nvPicPr>
          <p:cNvPr id="4" name="Chú Bộ Đội ❀ Cao Lê Hà Trang ❀ Nhạc thiếu nhi 2020 ❀ Nhạc Thiếu Nhi Hay, Ý Nghĩa Nhất Cho Bé Yêu - LALATV (youtube)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3572E1FA-69EB-4876-8EF3-C79C293413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60974" y="58785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80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F965C27-C511-ABBC-28E7-14E030F79C9B}"/>
              </a:ext>
            </a:extLst>
          </p:cNvPr>
          <p:cNvGrpSpPr/>
          <p:nvPr/>
        </p:nvGrpSpPr>
        <p:grpSpPr>
          <a:xfrm>
            <a:off x="1336831" y="1602453"/>
            <a:ext cx="20160" cy="19800"/>
            <a:chOff x="1336831" y="1602453"/>
            <a:chExt cx="20160" cy="1980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C2DF4DFA-9B34-CEE3-315A-2A041EC11948}"/>
                    </a:ext>
                  </a:extLst>
                </p14:cNvPr>
                <p14:cNvContentPartPr/>
                <p14:nvPr/>
              </p14:nvContentPartPr>
              <p14:xfrm>
                <a:off x="1336831" y="1602453"/>
                <a:ext cx="8280" cy="792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xmlns="" xmlns:aink="http://schemas.microsoft.com/office/drawing/2016/ink" xmlns:p14="http://schemas.microsoft.com/office/powerpoint/2010/main" id="{C2DF4DFA-9B34-CEE3-315A-2A041EC11948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327831" y="1548453"/>
                  <a:ext cx="2592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A10855B3-9CD3-4E34-3EB4-6D6119574C4F}"/>
                    </a:ext>
                  </a:extLst>
                </p14:cNvPr>
                <p14:cNvContentPartPr/>
                <p14:nvPr/>
              </p14:nvContentPartPr>
              <p14:xfrm>
                <a:off x="1356631" y="1621893"/>
                <a:ext cx="360" cy="36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xmlns="" xmlns:aink="http://schemas.microsoft.com/office/drawing/2016/ink" xmlns:p14="http://schemas.microsoft.com/office/powerpoint/2010/main" id="{A10855B3-9CD3-4E34-3EB4-6D6119574C4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347991" y="1568253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0FA8EF71-2D0D-3B29-12AF-C2E4779D2B4A}"/>
                    </a:ext>
                  </a:extLst>
                </p14:cNvPr>
                <p14:cNvContentPartPr/>
                <p14:nvPr/>
              </p14:nvContentPartPr>
              <p14:xfrm>
                <a:off x="1356631" y="1621893"/>
                <a:ext cx="360" cy="36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xmlns="" xmlns:aink="http://schemas.microsoft.com/office/drawing/2016/ink" xmlns:p14="http://schemas.microsoft.com/office/powerpoint/2010/main" id="{0FA8EF71-2D0D-3B29-12AF-C2E4779D2B4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347991" y="1568253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F65BE173-67D3-F606-6E55-F21DB3E043C0}"/>
              </a:ext>
            </a:extLst>
          </p:cNvPr>
          <p:cNvGrpSpPr/>
          <p:nvPr/>
        </p:nvGrpSpPr>
        <p:grpSpPr>
          <a:xfrm>
            <a:off x="1" y="1"/>
            <a:ext cx="12191999" cy="6857999"/>
            <a:chOff x="-355599" y="4196081"/>
            <a:chExt cx="12191999" cy="685799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F9B8A6ED-CC32-7602-0F56-6EC79583B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355599" y="4196081"/>
              <a:ext cx="12191999" cy="6857999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870C2A24-5D8C-8282-3EA5-353AF8C43BFD}"/>
                </a:ext>
              </a:extLst>
            </p:cNvPr>
            <p:cNvSpPr/>
            <p:nvPr/>
          </p:nvSpPr>
          <p:spPr>
            <a:xfrm>
              <a:off x="7163750" y="7508487"/>
              <a:ext cx="3914256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 err="1">
                  <a:ln w="10160">
                    <a:noFill/>
                    <a:prstDash val="solid"/>
                  </a:ln>
                  <a:solidFill>
                    <a:srgbClr val="00B05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Thưởng</a:t>
              </a:r>
              <a:r>
                <a:rPr lang="en-US" sz="3200" b="1" cap="none" spc="0" dirty="0">
                  <a:ln w="10160">
                    <a:noFill/>
                    <a:prstDash val="solid"/>
                  </a:ln>
                  <a:solidFill>
                    <a:srgbClr val="00B05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en-US" sz="3200" b="1" cap="none" spc="0" dirty="0" err="1">
                  <a:ln w="10160">
                    <a:noFill/>
                    <a:prstDash val="solid"/>
                  </a:ln>
                  <a:solidFill>
                    <a:srgbClr val="00B05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thức</a:t>
              </a:r>
              <a:r>
                <a:rPr lang="en-US" sz="3200" b="1" cap="none" spc="0" dirty="0">
                  <a:ln w="10160">
                    <a:noFill/>
                    <a:prstDash val="solid"/>
                  </a:ln>
                  <a:solidFill>
                    <a:srgbClr val="00B05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en-US" sz="3200" b="1" cap="none" spc="0" dirty="0" err="1">
                  <a:ln w="10160">
                    <a:noFill/>
                    <a:prstDash val="solid"/>
                  </a:ln>
                  <a:solidFill>
                    <a:srgbClr val="00B05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văn</a:t>
              </a:r>
              <a:r>
                <a:rPr lang="en-US" sz="3200" b="1" cap="none" spc="0" dirty="0">
                  <a:ln w="10160">
                    <a:noFill/>
                    <a:prstDash val="solid"/>
                  </a:ln>
                  <a:solidFill>
                    <a:srgbClr val="00B05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en-US" sz="3200" b="1" cap="none" spc="0" dirty="0" err="1">
                  <a:ln w="10160">
                    <a:noFill/>
                    <a:prstDash val="solid"/>
                  </a:ln>
                  <a:solidFill>
                    <a:srgbClr val="00B05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học</a:t>
              </a:r>
              <a:endParaRPr lang="en-US" sz="3200" b="1" cap="none" spc="0" dirty="0">
                <a:ln w="10160">
                  <a:noFill/>
                  <a:prstDash val="solid"/>
                </a:ln>
                <a:solidFill>
                  <a:srgbClr val="00B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BA2DEBB7-6A3B-527E-8947-9AC9AA953E21}"/>
                </a:ext>
              </a:extLst>
            </p:cNvPr>
            <p:cNvSpPr/>
            <p:nvPr/>
          </p:nvSpPr>
          <p:spPr>
            <a:xfrm>
              <a:off x="7163750" y="8130205"/>
              <a:ext cx="3914256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 err="1">
                  <a:ln w="10160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Thử</a:t>
              </a:r>
              <a:r>
                <a:rPr lang="en-US" sz="3200" b="1" cap="none" spc="0" dirty="0">
                  <a:ln w="10160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en-US" sz="3200" b="1" cap="none" spc="0" dirty="0" err="1">
                  <a:ln w="10160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tài</a:t>
              </a:r>
              <a:r>
                <a:rPr lang="en-US" sz="3200" b="1" cap="none" spc="0" dirty="0">
                  <a:ln w="10160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en-US" sz="3200" b="1" cap="none" spc="0" dirty="0" err="1">
                  <a:ln w="10160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chiến</a:t>
              </a:r>
              <a:r>
                <a:rPr lang="en-US" sz="3200" b="1" cap="none" spc="0" dirty="0">
                  <a:ln w="10160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en-US" sz="3200" b="1" cap="none" spc="0" dirty="0" err="1">
                  <a:ln w="10160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sĩ</a:t>
              </a:r>
              <a:endParaRPr lang="en-US" sz="3200" b="1" cap="none" spc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1F5F91E5-19EC-E195-1DC9-107E36AD0E33}"/>
                </a:ext>
              </a:extLst>
            </p:cNvPr>
            <p:cNvSpPr/>
            <p:nvPr/>
          </p:nvSpPr>
          <p:spPr>
            <a:xfrm>
              <a:off x="7163750" y="8828260"/>
              <a:ext cx="3914256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dirty="0" err="1">
                  <a:ln w="10160">
                    <a:noFill/>
                    <a:prstDash val="solid"/>
                  </a:ln>
                  <a:solidFill>
                    <a:srgbClr val="0000CC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Tài</a:t>
              </a:r>
              <a:r>
                <a:rPr lang="en-US" sz="3200" b="1" dirty="0">
                  <a:ln w="10160">
                    <a:noFill/>
                    <a:prstDash val="solid"/>
                  </a:ln>
                  <a:solidFill>
                    <a:srgbClr val="0000CC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en-US" sz="3200" b="1" dirty="0" err="1">
                  <a:ln w="10160">
                    <a:noFill/>
                    <a:prstDash val="solid"/>
                  </a:ln>
                  <a:solidFill>
                    <a:srgbClr val="0000CC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năng</a:t>
              </a:r>
              <a:r>
                <a:rPr lang="en-US" sz="3200" b="1" dirty="0">
                  <a:ln w="10160">
                    <a:noFill/>
                    <a:prstDash val="solid"/>
                  </a:ln>
                  <a:solidFill>
                    <a:srgbClr val="0000CC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en-US" sz="3200" b="1" dirty="0" err="1">
                  <a:ln w="10160">
                    <a:noFill/>
                    <a:prstDash val="solid"/>
                  </a:ln>
                  <a:solidFill>
                    <a:srgbClr val="0000CC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chiến</a:t>
              </a:r>
              <a:r>
                <a:rPr lang="en-US" sz="3200" b="1" dirty="0">
                  <a:ln w="10160">
                    <a:noFill/>
                    <a:prstDash val="solid"/>
                  </a:ln>
                  <a:solidFill>
                    <a:srgbClr val="0000CC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en-US" sz="3200" b="1" dirty="0" err="1">
                  <a:ln w="10160">
                    <a:noFill/>
                    <a:prstDash val="solid"/>
                  </a:ln>
                  <a:solidFill>
                    <a:srgbClr val="0000CC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sĩ</a:t>
              </a:r>
              <a:endParaRPr lang="en-US" sz="3200" b="1" cap="none" spc="0" dirty="0">
                <a:ln w="10160">
                  <a:noFill/>
                  <a:prstDash val="solid"/>
                </a:ln>
                <a:solidFill>
                  <a:srgbClr val="0000C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D7425096-4065-7BE7-0860-4EA6842D8F7A}"/>
                </a:ext>
              </a:extLst>
            </p:cNvPr>
            <p:cNvSpPr/>
            <p:nvPr/>
          </p:nvSpPr>
          <p:spPr>
            <a:xfrm>
              <a:off x="7356790" y="6670149"/>
              <a:ext cx="3914256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0160">
                    <a:noFill/>
                    <a:prstDash val="solid"/>
                  </a:ln>
                  <a:solidFill>
                    <a:srgbClr val="00206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3 </a:t>
              </a:r>
              <a:r>
                <a:rPr lang="en-US" sz="3200" b="1" dirty="0" err="1">
                  <a:ln w="10160">
                    <a:noFill/>
                    <a:prstDash val="solid"/>
                  </a:ln>
                  <a:solidFill>
                    <a:srgbClr val="00206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phần</a:t>
              </a:r>
              <a:r>
                <a:rPr lang="en-US" sz="3200" b="1" dirty="0">
                  <a:ln w="10160">
                    <a:noFill/>
                    <a:prstDash val="solid"/>
                  </a:ln>
                  <a:solidFill>
                    <a:srgbClr val="00206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en-US" sz="3200" b="1" dirty="0" err="1">
                  <a:ln w="10160">
                    <a:noFill/>
                    <a:prstDash val="solid"/>
                  </a:ln>
                  <a:solidFill>
                    <a:srgbClr val="00206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thi</a:t>
              </a:r>
              <a:endParaRPr lang="en-US" sz="3200" b="1" cap="none" spc="0" dirty="0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D8BB357-C11C-804B-6115-A1722F8F2A9B}"/>
              </a:ext>
            </a:extLst>
          </p:cNvPr>
          <p:cNvSpPr/>
          <p:nvPr/>
        </p:nvSpPr>
        <p:spPr>
          <a:xfrm>
            <a:off x="913658" y="2612661"/>
            <a:ext cx="5586209" cy="230832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*</a:t>
            </a:r>
            <a:r>
              <a:rPr lang="en-US" sz="7200" b="1" dirty="0" err="1" smtClean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Hoạt</a:t>
            </a:r>
            <a:r>
              <a:rPr lang="en-US" sz="7200" b="1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7200" b="1" dirty="0" err="1" smtClean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động</a:t>
            </a:r>
            <a:r>
              <a:rPr lang="en-US" sz="7200" b="1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2:</a:t>
            </a:r>
          </a:p>
          <a:p>
            <a:pPr algn="ctr"/>
            <a:r>
              <a:rPr lang="en-US" sz="7200" b="1" dirty="0" err="1" smtClean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Trọng</a:t>
            </a:r>
            <a:r>
              <a:rPr lang="en-US" sz="7200" b="1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7200" b="1" dirty="0" err="1" smtClean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tâm</a:t>
            </a:r>
            <a:endParaRPr lang="en-US" sz="7200" b="1" dirty="0">
              <a:ln w="660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5487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837DB55-B0BC-F00C-8171-472653E7B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81000"/>
            <a:ext cx="9753600" cy="609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64CE036-B881-EB31-6589-29FE0F54B22C}"/>
              </a:ext>
            </a:extLst>
          </p:cNvPr>
          <p:cNvSpPr/>
          <p:nvPr/>
        </p:nvSpPr>
        <p:spPr>
          <a:xfrm>
            <a:off x="2214553" y="2158547"/>
            <a:ext cx="7762894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Hoạt</a:t>
            </a:r>
            <a:r>
              <a:rPr lang="en-US" sz="6000" b="1" cap="none" spc="0" dirty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6000" b="1" cap="none" spc="0" dirty="0" err="1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động</a:t>
            </a:r>
            <a:r>
              <a:rPr lang="en-US" sz="6000" b="1" cap="none" spc="0" dirty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6000" b="1" cap="none" spc="0" dirty="0" smtClean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2:Trọng </a:t>
            </a:r>
            <a:r>
              <a:rPr lang="en-US" sz="6000" b="1" cap="none" spc="0" dirty="0" err="1" smtClean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tâm</a:t>
            </a:r>
            <a:endParaRPr lang="en-US" sz="6000" b="1" cap="none" spc="0" dirty="0">
              <a:ln w="9525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6000" b="1" dirty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</a:t>
            </a:r>
            <a:r>
              <a:rPr lang="en-US" sz="6000" b="1" dirty="0" err="1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Thưởng</a:t>
            </a:r>
            <a:r>
              <a:rPr lang="en-US" sz="6000" b="1" dirty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thức</a:t>
            </a:r>
            <a:r>
              <a:rPr lang="en-US" sz="6000" b="1" dirty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văn</a:t>
            </a:r>
            <a:r>
              <a:rPr lang="en-US" sz="6000" b="1" dirty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học</a:t>
            </a:r>
            <a:r>
              <a:rPr lang="en-US" sz="6000" b="1" dirty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”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41359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09F5749-A55D-2062-E407-F20BDD74D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AF4D45D-C765-D213-1615-39A2C1B78FAD}"/>
              </a:ext>
            </a:extLst>
          </p:cNvPr>
          <p:cNvSpPr/>
          <p:nvPr/>
        </p:nvSpPr>
        <p:spPr>
          <a:xfrm>
            <a:off x="515468" y="617425"/>
            <a:ext cx="114757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CHÚ BỘ ĐỘI HÀNH QUÂN TRONG MƯA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4DA22E1-922D-AA5C-1C7D-F3B9251A0676}"/>
              </a:ext>
            </a:extLst>
          </p:cNvPr>
          <p:cNvSpPr/>
          <p:nvPr/>
        </p:nvSpPr>
        <p:spPr>
          <a:xfrm>
            <a:off x="7582229" y="6358562"/>
            <a:ext cx="41992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cap="none" spc="0" dirty="0" err="1">
                <a:ln/>
                <a:solidFill>
                  <a:srgbClr val="FF0000"/>
                </a:solidFill>
                <a:effectLst/>
              </a:rPr>
              <a:t>Tác</a:t>
            </a:r>
            <a:r>
              <a:rPr lang="en-US" sz="32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3200" b="1" cap="none" spc="0" dirty="0" err="1">
                <a:ln/>
                <a:solidFill>
                  <a:srgbClr val="FF0000"/>
                </a:solidFill>
                <a:effectLst/>
              </a:rPr>
              <a:t>giả</a:t>
            </a:r>
            <a:r>
              <a:rPr lang="en-US" sz="3200" b="1" cap="none" spc="0" dirty="0">
                <a:ln/>
                <a:solidFill>
                  <a:srgbClr val="FF0000"/>
                </a:solidFill>
                <a:effectLst/>
              </a:rPr>
              <a:t>: Vũ </a:t>
            </a:r>
            <a:r>
              <a:rPr lang="en-US" sz="3200" b="1" cap="none" spc="0" dirty="0" err="1">
                <a:ln/>
                <a:solidFill>
                  <a:srgbClr val="FF0000"/>
                </a:solidFill>
                <a:effectLst/>
              </a:rPr>
              <a:t>Thùy</a:t>
            </a:r>
            <a:r>
              <a:rPr lang="en-US" sz="32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3200" b="1" cap="none" spc="0" dirty="0" err="1">
                <a:ln/>
                <a:solidFill>
                  <a:srgbClr val="FF0000"/>
                </a:solidFill>
                <a:effectLst/>
              </a:rPr>
              <a:t>Hương</a:t>
            </a:r>
            <a:endParaRPr lang="en-US" sz="32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9124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Top 200+ hình nền Powerpoint thuyết trình cực đẹp cho mọi chủ đề">
            <a:extLst>
              <a:ext uri="{FF2B5EF4-FFF2-40B4-BE49-F238E27FC236}">
                <a16:creationId xmlns:a16="http://schemas.microsoft.com/office/drawing/2014/main" xmlns="" id="{27C1271B-30CC-8B8A-2F05-6BDAD6A96F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Top 200+ hình nền Powerpoint thuyết trình cực đẹp cho mọi chủ đề">
            <a:extLst>
              <a:ext uri="{FF2B5EF4-FFF2-40B4-BE49-F238E27FC236}">
                <a16:creationId xmlns:a16="http://schemas.microsoft.com/office/drawing/2014/main" xmlns="" id="{D70DC6B3-1A0F-3F9B-4CFC-80289A5B1E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E125033-85DF-7D8F-A0C8-F183BA294E68}"/>
              </a:ext>
            </a:extLst>
          </p:cNvPr>
          <p:cNvGrpSpPr/>
          <p:nvPr/>
        </p:nvGrpSpPr>
        <p:grpSpPr>
          <a:xfrm>
            <a:off x="-1" y="0"/>
            <a:ext cx="12192001" cy="6857999"/>
            <a:chOff x="-1" y="0"/>
            <a:chExt cx="12192001" cy="685799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6EF6C225-8481-35B0-61AE-18B620415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9240551" cy="685799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E0AAB481-CFF2-8887-323D-CFA4E741BFCB}"/>
                </a:ext>
              </a:extLst>
            </p:cNvPr>
            <p:cNvSpPr/>
            <p:nvPr/>
          </p:nvSpPr>
          <p:spPr>
            <a:xfrm>
              <a:off x="9240551" y="1000432"/>
              <a:ext cx="2951449" cy="206210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r>
                <a:rPr lang="en-US" sz="3200" b="1" dirty="0" err="1">
                  <a:ln/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Mưa</a:t>
              </a:r>
              <a:r>
                <a:rPr lang="en-US" sz="3200" b="1" dirty="0">
                  <a:ln/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n/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rơi</a:t>
              </a:r>
              <a:r>
                <a:rPr lang="en-US" sz="3200" b="1" dirty="0">
                  <a:ln/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ln/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mưa</a:t>
              </a:r>
              <a:r>
                <a:rPr lang="en-US" sz="3200" b="1" dirty="0">
                  <a:ln/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n/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rơi</a:t>
              </a:r>
              <a:endParaRPr lang="en-US" sz="3200" b="1" dirty="0">
                <a:ln/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endParaRPr>
            </a:p>
            <a:p>
              <a:r>
                <a:rPr lang="en-US" sz="3200" b="1" dirty="0" err="1">
                  <a:ln/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Lộp</a:t>
              </a:r>
              <a:r>
                <a:rPr lang="en-US" sz="3200" b="1" dirty="0">
                  <a:ln/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n/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bộp</a:t>
              </a:r>
              <a:r>
                <a:rPr lang="en-US" sz="3200" b="1" dirty="0">
                  <a:ln/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ln/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lộp</a:t>
              </a:r>
              <a:r>
                <a:rPr lang="en-US" sz="3200" b="1" dirty="0">
                  <a:ln/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n/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bộp</a:t>
              </a:r>
              <a:endParaRPr lang="en-US" sz="3200" b="1" dirty="0">
                <a:ln/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endParaRPr>
            </a:p>
            <a:p>
              <a:r>
                <a:rPr lang="en-US" sz="3200" b="1" dirty="0" err="1">
                  <a:ln/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Áo</a:t>
              </a:r>
              <a:r>
                <a:rPr lang="en-US" sz="3200" b="1" dirty="0">
                  <a:ln/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n/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dù</a:t>
              </a:r>
              <a:r>
                <a:rPr lang="en-US" sz="3200" b="1" dirty="0">
                  <a:ln/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n/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ln/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n/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ướt</a:t>
              </a:r>
              <a:endParaRPr lang="en-US" sz="3200" b="1" dirty="0">
                <a:ln/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endParaRPr>
            </a:p>
            <a:p>
              <a:r>
                <a:rPr lang="en-US" sz="3200" b="1" dirty="0" err="1">
                  <a:ln/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Vẫn</a:t>
              </a:r>
              <a:r>
                <a:rPr lang="en-US" sz="3200" b="1" dirty="0">
                  <a:ln/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n/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đi</a:t>
              </a:r>
              <a:r>
                <a:rPr lang="en-US" sz="3200" b="1" dirty="0">
                  <a:ln/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ln/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vẫn</a:t>
              </a:r>
              <a:r>
                <a:rPr lang="en-US" sz="3200" b="1" dirty="0">
                  <a:ln/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n/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đi</a:t>
              </a:r>
              <a:r>
                <a:rPr lang="en-US" sz="3200" b="1" dirty="0">
                  <a:ln/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39575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</TotalTime>
  <Words>440</Words>
  <Application>Microsoft Office PowerPoint</Application>
  <PresentationFormat>Custom</PresentationFormat>
  <Paragraphs>60</Paragraphs>
  <Slides>26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nk</cp:lastModifiedBy>
  <cp:revision>14</cp:revision>
  <dcterms:created xsi:type="dcterms:W3CDTF">2024-11-12T14:13:11Z</dcterms:created>
  <dcterms:modified xsi:type="dcterms:W3CDTF">2025-04-19T15:38:49Z</dcterms:modified>
</cp:coreProperties>
</file>