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70" r:id="rId6"/>
    <p:sldId id="271" r:id="rId7"/>
    <p:sldId id="281" r:id="rId8"/>
    <p:sldId id="277" r:id="rId9"/>
    <p:sldId id="28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CC"/>
    <a:srgbClr val="CCFFFF"/>
    <a:srgbClr val="CCECFF"/>
    <a:srgbClr val="FFCCFF"/>
    <a:srgbClr val="F6C3FF"/>
    <a:srgbClr val="CCFFCC"/>
    <a:srgbClr val="FFCCCC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9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4:15:07.05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0,'10'10,"2"2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4:15:07.22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4:15:07.61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EF966-C02C-39A7-C7B8-29CF25A07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99BB62-F583-1D49-CC37-F82E9F279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4F65D1-2BBF-6796-1F93-E8402CE4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0FCA49-043A-7302-58DE-9DD5973D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89FB21-DE04-8D52-C0DF-FD706A4B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7C584-7B28-11FA-B43F-80295C69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FED1CC-D802-B0EE-BBCE-4EE48E91A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3A2C0F-B30A-8BBD-62F3-219DAFD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711051-D674-974F-026A-9118756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A14E0E-AF27-E07C-E260-DCA3EFD9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EFBA08-E304-4B9B-12BD-AC6A19CCF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5DE70C-D5CB-DA97-DCB4-380F0CC74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211B9F-2FB3-6467-30B2-8FBC69FB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1118-2F7E-471A-7434-3AE9F79C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DE3BE-15EC-AB1A-1FEA-6A7BF67F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5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27491-5471-7650-9742-FF269C2B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4D2B9-CCEB-CBCF-446C-9E43C2A9F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CFE62B-EF4E-B2C2-12E4-E1FB64FE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B1B177-16CF-C370-7689-8A23D5CD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CF9B4-CACC-D339-15BC-7A9F158B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5E8B9-CCF8-C607-5E81-C3A89B9A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0194FB-2457-A5CC-548D-A909B2B75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843C6-B972-A56B-0373-93D835E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D1024-8335-6703-3305-13EEC5E9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395F1-6B38-A8B2-8B43-1ACC3DA4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168A1-1F73-823D-C6CC-F187676D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91CE3A-70B3-2856-074E-4D1FDBE62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04D7B1-0D45-B5E2-39D3-884635D93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01A72A-D791-71AB-C378-A1DFB16B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85460-CCFB-7552-5AE0-E78B17CD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544A2E-A7DE-FE5E-FCC1-065BC946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F53BA-67D2-634E-6231-5330DF04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3B4FD8-E61E-16F4-FBD6-DD7AAC81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2FB428-CCDB-2BCF-6C7D-A25B55F2B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A9E7ED-78CF-97E7-5299-290554404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1E8F45-784C-ECFA-8626-FE35E58D9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D936FB-4C71-B492-E46D-8D7293B0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B21215-046C-BAFF-9C75-A28B51C5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538D00-4710-B0A8-C84C-E5D595A5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74097-640C-1A21-72E2-C11DD440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1004F4-ADED-2670-9380-B233CCB0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D5C66E-8D18-5354-7246-9901193C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65AE48-7258-5E67-C7E4-3D1604CA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7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4216FB-FA62-D6E8-873B-298FBD6D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6E5283-81B2-2010-36C2-3056A136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93B7F4-0B04-6039-672A-B5C9F890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84AC6-4D98-C7F8-9847-361E0AD6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FE1FF2-71B8-71C1-E80F-6382A8D1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E4A70D-05DB-B132-1BA1-F759A08F6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E449D-65C0-70C4-9913-55402D3D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C27034-7EC8-A103-7BB4-CD19A9E5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14E348-3E05-4952-F898-6C6D6651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8D358-A0FF-A631-4076-FFC5DF47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A6FCAC-FF12-2C5D-7972-04137631E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375723-85D9-EAE7-8EF1-5B130C710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EB015D-C298-D854-A031-D86E71CE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19527C-62B8-149F-5C99-AE270A30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39B5BE-2C1E-86D2-700A-6D298510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F5A734-DB16-7040-01E6-678C4A46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1B062C-0F3C-F9D7-257A-D359A6E9F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20696-27A8-3FFD-5B57-1F2C6F159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49BAE-212F-2FA1-CD7B-F0D77139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409E6-60C8-41AE-D9B8-42B901E4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C53F52-1918-222E-7770-1E24F56D5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8B93EC-1FCE-A85E-274C-745FEF5E09D0}"/>
              </a:ext>
            </a:extLst>
          </p:cNvPr>
          <p:cNvSpPr/>
          <p:nvPr/>
        </p:nvSpPr>
        <p:spPr>
          <a:xfrm>
            <a:off x="872613" y="3253617"/>
            <a:ext cx="102476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Chào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mừng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cô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giáo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và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bạn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đến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với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buổi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học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ngày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5200" b="1" i="1" cap="none" spc="0" dirty="0" err="1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hôm</a:t>
            </a:r>
            <a:r>
              <a:rPr lang="en-US" sz="5200" b="1" i="1" cap="none" spc="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nay!</a:t>
            </a:r>
          </a:p>
        </p:txBody>
      </p:sp>
    </p:spTree>
    <p:extLst>
      <p:ext uri="{BB962C8B-B14F-4D97-AF65-F5344CB8AC3E}">
        <p14:creationId xmlns:p14="http://schemas.microsoft.com/office/powerpoint/2010/main" val="355650420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C74926-C223-89FA-ABB6-CFA8FBAD0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BA2CC8-EFDB-4916-259B-1CF8DEFB185F}"/>
              </a:ext>
            </a:extLst>
          </p:cNvPr>
          <p:cNvSpPr/>
          <p:nvPr/>
        </p:nvSpPr>
        <p:spPr>
          <a:xfrm>
            <a:off x="3667432" y="2780522"/>
            <a:ext cx="76986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cô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6600" b="1" i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77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C96B2B-D71D-3C8C-6C52-ED700E35D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E3B69E-5601-B417-C6C7-0E19D49A1C66}"/>
              </a:ext>
            </a:extLst>
          </p:cNvPr>
          <p:cNvSpPr/>
          <p:nvPr/>
        </p:nvSpPr>
        <p:spPr>
          <a:xfrm>
            <a:off x="2017230" y="354979"/>
            <a:ext cx="7633820" cy="7140416"/>
          </a:xfrm>
          <a:prstGeom prst="rect">
            <a:avLst/>
          </a:prstGeom>
          <a:noFill/>
          <a:ln w="28575">
            <a:solidFill>
              <a:srgbClr val="FAFFEB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6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sz="4400" b="1" dirty="0">
                <a:ln/>
                <a:solidFill>
                  <a:srgbClr val="C00000"/>
                </a:solidFill>
              </a:rPr>
              <a:t>GIÁO ÁN</a:t>
            </a:r>
          </a:p>
          <a:p>
            <a:pPr algn="ctr"/>
            <a:endParaRPr lang="en-US" sz="3600" b="1" dirty="0">
              <a:ln/>
            </a:endParaRPr>
          </a:p>
          <a:p>
            <a:pPr algn="ctr"/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Lĩnh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vực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: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Phát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triển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thẩm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mỹ</a:t>
            </a:r>
            <a:endParaRPr lang="en-US" sz="3600" b="1" dirty="0">
              <a:ln/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Hoạt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động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: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Tạo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hình</a:t>
            </a:r>
            <a:endParaRPr lang="en-US" sz="3600" b="1" dirty="0">
              <a:ln/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Chủ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đề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: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và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các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hiện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tượng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tự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nhiên</a:t>
            </a:r>
            <a:endParaRPr lang="en-US" sz="3600" b="1" dirty="0">
              <a:ln/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Đề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tài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: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Vẽ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và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tô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màu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đám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mây</a:t>
            </a:r>
            <a:endParaRPr lang="en-US" sz="3600" b="1" dirty="0">
              <a:ln/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Đối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tượng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: 4-5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tuổi</a:t>
            </a:r>
            <a:endParaRPr lang="en-US" sz="3600" b="1" dirty="0">
              <a:ln/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Thời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gian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: 25-30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phút</a:t>
            </a:r>
            <a:endParaRPr lang="en-US" sz="3600" b="1" dirty="0">
              <a:ln/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Người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dạy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: H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Trãi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</a:rPr>
              <a:t>Ay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  <a:t>ŭn</a:t>
            </a:r>
            <a:endParaRPr lang="en-US" sz="3600" b="1" dirty="0">
              <a:ln/>
              <a:solidFill>
                <a:srgbClr val="0000CC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ln/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  <a:t>Ngày</a:t>
            </a:r>
            <a:r>
              <a:rPr lang="en-US" sz="3600" b="1" dirty="0">
                <a:ln/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  <a:t>dạy</a:t>
            </a:r>
            <a:r>
              <a:rPr lang="en-US" sz="3600" b="1">
                <a:ln/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  <a:t>: 09/04/2025</a:t>
            </a:r>
            <a:endParaRPr lang="en-US" sz="3600" b="1" dirty="0">
              <a:ln/>
              <a:solidFill>
                <a:srgbClr val="0000CC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endParaRPr lang="en-US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238157-D2AE-194E-2128-5F6D79BD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CBB229-FD67-D271-289E-28F724B4D581}"/>
              </a:ext>
            </a:extLst>
          </p:cNvPr>
          <p:cNvSpPr/>
          <p:nvPr/>
        </p:nvSpPr>
        <p:spPr>
          <a:xfrm>
            <a:off x="1524000" y="2505670"/>
            <a:ext cx="8947355" cy="923330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ỔN ĐỊNH – 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26542235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F965C27-C511-ABBC-28E7-14E030F79C9B}"/>
              </a:ext>
            </a:extLst>
          </p:cNvPr>
          <p:cNvGrpSpPr/>
          <p:nvPr/>
        </p:nvGrpSpPr>
        <p:grpSpPr>
          <a:xfrm>
            <a:off x="1336831" y="1602453"/>
            <a:ext cx="20160" cy="19800"/>
            <a:chOff x="1336831" y="1602453"/>
            <a:chExt cx="20160" cy="19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DF4DFA-9B34-CEE3-315A-2A041EC11948}"/>
                    </a:ext>
                  </a:extLst>
                </p14:cNvPr>
                <p14:cNvContentPartPr/>
                <p14:nvPr/>
              </p14:nvContentPartPr>
              <p14:xfrm>
                <a:off x="1336831" y="1602453"/>
                <a:ext cx="8280" cy="7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C2DF4DFA-9B34-CEE3-315A-2A041EC119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7831" y="1548453"/>
                  <a:ext cx="2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0855B3-9CD3-4E34-3EB4-6D6119574C4F}"/>
                    </a:ext>
                  </a:extLst>
                </p14:cNvPr>
                <p14:cNvContentPartPr/>
                <p14:nvPr/>
              </p14:nvContentPartPr>
              <p14:xfrm>
                <a:off x="1356631" y="1621893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A10855B3-9CD3-4E34-3EB4-6D6119574C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7991" y="1568253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A8EF71-2D0D-3B29-12AF-C2E4779D2B4A}"/>
                    </a:ext>
                  </a:extLst>
                </p14:cNvPr>
                <p14:cNvContentPartPr/>
                <p14:nvPr/>
              </p14:nvContentPartPr>
              <p14:xfrm>
                <a:off x="1356631" y="1621893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0FA8EF71-2D0D-3B29-12AF-C2E4779D2B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7991" y="1568253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65BE173-67D3-F606-6E55-F21DB3E043C0}"/>
              </a:ext>
            </a:extLst>
          </p:cNvPr>
          <p:cNvGrpSpPr/>
          <p:nvPr/>
        </p:nvGrpSpPr>
        <p:grpSpPr>
          <a:xfrm>
            <a:off x="98324" y="40131"/>
            <a:ext cx="12191999" cy="6857999"/>
            <a:chOff x="-257276" y="4236211"/>
            <a:chExt cx="12191999" cy="68579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9B8A6ED-CC32-7602-0F56-6EC79583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7276" y="4236211"/>
              <a:ext cx="12191999" cy="685799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70C2A24-5D8C-8282-3EA5-353AF8C43BFD}"/>
                </a:ext>
              </a:extLst>
            </p:cNvPr>
            <p:cNvSpPr/>
            <p:nvPr/>
          </p:nvSpPr>
          <p:spPr>
            <a:xfrm>
              <a:off x="7163750" y="7508487"/>
              <a:ext cx="391425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0160">
                    <a:noFill/>
                    <a:prstDash val="solid"/>
                  </a:ln>
                  <a:solidFill>
                    <a:srgbClr val="00B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Ý </a:t>
              </a:r>
              <a:r>
                <a:rPr lang="en-US" sz="3200" b="1" cap="none" spc="0" dirty="0" err="1">
                  <a:ln w="10160">
                    <a:noFill/>
                    <a:prstDash val="solid"/>
                  </a:ln>
                  <a:solidFill>
                    <a:srgbClr val="00B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tưởng</a:t>
              </a:r>
              <a:endParaRPr lang="en-US" sz="3200" b="1" cap="none" spc="0" dirty="0">
                <a:ln w="1016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2DEBB7-6A3B-527E-8947-9AC9AA953E21}"/>
                </a:ext>
              </a:extLst>
            </p:cNvPr>
            <p:cNvSpPr/>
            <p:nvPr/>
          </p:nvSpPr>
          <p:spPr>
            <a:xfrm>
              <a:off x="7163750" y="8130205"/>
              <a:ext cx="391425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F5F91E5-19EC-E195-1DC9-107E36AD0E33}"/>
                </a:ext>
              </a:extLst>
            </p:cNvPr>
            <p:cNvSpPr/>
            <p:nvPr/>
          </p:nvSpPr>
          <p:spPr>
            <a:xfrm>
              <a:off x="7163750" y="8828260"/>
              <a:ext cx="391425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160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Trưng</a:t>
              </a:r>
              <a:r>
                <a:rPr lang="en-US" sz="3200" b="1" dirty="0">
                  <a:ln w="10160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ln w="10160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bày</a:t>
              </a:r>
              <a:r>
                <a:rPr lang="en-US" sz="3200" b="1" dirty="0">
                  <a:ln w="10160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– </a:t>
              </a:r>
              <a:r>
                <a:rPr lang="en-US" sz="3200" b="1" dirty="0" err="1">
                  <a:ln w="10160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nhận</a:t>
              </a:r>
              <a:r>
                <a:rPr lang="en-US" sz="3200" b="1" dirty="0">
                  <a:ln w="10160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ln w="10160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xét</a:t>
              </a:r>
              <a:endParaRPr lang="en-US" sz="3200" b="1" cap="none" spc="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7425096-4065-7BE7-0860-4EA6842D8F7A}"/>
                </a:ext>
              </a:extLst>
            </p:cNvPr>
            <p:cNvSpPr/>
            <p:nvPr/>
          </p:nvSpPr>
          <p:spPr>
            <a:xfrm>
              <a:off x="7356790" y="6670149"/>
              <a:ext cx="391425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0160">
                    <a:noFill/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Quan </a:t>
              </a:r>
              <a:r>
                <a:rPr lang="en-US" sz="3200" b="1" dirty="0" err="1">
                  <a:ln w="10160">
                    <a:noFill/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sát</a:t>
              </a:r>
              <a:r>
                <a:rPr lang="en-US" sz="3200" b="1" dirty="0">
                  <a:ln w="10160">
                    <a:noFill/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ln w="10160">
                    <a:noFill/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mẫu</a:t>
              </a:r>
              <a:endParaRPr lang="en-US" sz="3200" b="1" cap="none" spc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D8BB357-C11C-804B-6115-A1722F8F2A9B}"/>
              </a:ext>
            </a:extLst>
          </p:cNvPr>
          <p:cNvSpPr/>
          <p:nvPr/>
        </p:nvSpPr>
        <p:spPr>
          <a:xfrm>
            <a:off x="913653" y="2612661"/>
            <a:ext cx="5586209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</a:t>
            </a:r>
            <a:r>
              <a:rPr lang="en-US" sz="72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Hoạt</a:t>
            </a:r>
            <a:r>
              <a:rPr lang="en-US" sz="7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r>
              <a:rPr lang="en-US" sz="7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2:</a:t>
            </a:r>
          </a:p>
          <a:p>
            <a:pPr algn="ctr"/>
            <a:r>
              <a:rPr lang="en-US" sz="72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Trọng</a:t>
            </a:r>
            <a:r>
              <a:rPr lang="en-US" sz="7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tâm</a:t>
            </a:r>
            <a:endParaRPr lang="en-US" sz="7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B00C48-15B3-9082-9185-A29529051D30}"/>
              </a:ext>
            </a:extLst>
          </p:cNvPr>
          <p:cNvSpPr/>
          <p:nvPr/>
        </p:nvSpPr>
        <p:spPr>
          <a:xfrm>
            <a:off x="7712390" y="4101324"/>
            <a:ext cx="39142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Thực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hiện</a:t>
            </a:r>
            <a:endParaRPr lang="en-US" sz="3200" b="1" cap="none" spc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4875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CA05A1-A4C1-3D0E-07F5-751BE332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64CE036-B881-EB31-6589-29FE0F54B22C}"/>
              </a:ext>
            </a:extLst>
          </p:cNvPr>
          <p:cNvSpPr/>
          <p:nvPr/>
        </p:nvSpPr>
        <p:spPr>
          <a:xfrm>
            <a:off x="1263974" y="2158547"/>
            <a:ext cx="96640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6000" b="1" cap="none" spc="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cap="none" spc="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1:</a:t>
            </a:r>
          </a:p>
          <a:p>
            <a:pPr algn="ctr"/>
            <a:r>
              <a:rPr lang="en-US" sz="6000" b="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“Quan </a:t>
            </a:r>
            <a:r>
              <a:rPr lang="en-US" sz="6000" b="1" dirty="0" err="1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sát</a:t>
            </a:r>
            <a:r>
              <a:rPr lang="en-US" sz="6000" b="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đàm</a:t>
            </a:r>
            <a:r>
              <a:rPr 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13596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4C259A-9BF2-AB07-5697-66EACB56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4C8B9C-A1C6-09F4-10B9-760487F600FD}"/>
              </a:ext>
            </a:extLst>
          </p:cNvPr>
          <p:cNvSpPr/>
          <p:nvPr/>
        </p:nvSpPr>
        <p:spPr>
          <a:xfrm>
            <a:off x="4301628" y="1993941"/>
            <a:ext cx="35887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Phần</a:t>
            </a:r>
            <a:r>
              <a:rPr lang="en-US" sz="6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2:</a:t>
            </a:r>
          </a:p>
          <a:p>
            <a:pPr algn="ctr"/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“Ý </a:t>
            </a:r>
            <a:r>
              <a:rPr lang="en-US" sz="60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tưởng</a:t>
            </a:r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2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9DCBB7-A9AB-6204-ED65-04CDC4755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C445F4-88B2-E580-D17E-FC8760CE2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1183B5-597B-D095-DACF-B7AEB661D62A}"/>
              </a:ext>
            </a:extLst>
          </p:cNvPr>
          <p:cNvSpPr/>
          <p:nvPr/>
        </p:nvSpPr>
        <p:spPr>
          <a:xfrm>
            <a:off x="2803621" y="3183644"/>
            <a:ext cx="65847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Phần</a:t>
            </a:r>
            <a:r>
              <a:rPr lang="en-US" sz="6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3</a:t>
            </a:r>
            <a:r>
              <a:rPr lang="en-US" sz="6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:“</a:t>
            </a:r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Thực </a:t>
            </a:r>
            <a:r>
              <a:rPr lang="en-US" sz="60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hiện</a:t>
            </a:r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”</a:t>
            </a:r>
          </a:p>
        </p:txBody>
      </p:sp>
      <p:pic>
        <p:nvPicPr>
          <p:cNvPr id="3" name="y2mate.com - Nhạc nền làm vlog nhẹ nhàng Không Bản Quyền">
            <a:hlinkClick r:id="" action="ppaction://media"/>
            <a:extLst>
              <a:ext uri="{FF2B5EF4-FFF2-40B4-BE49-F238E27FC236}">
                <a16:creationId xmlns:a16="http://schemas.microsoft.com/office/drawing/2014/main" xmlns="" id="{3D211D59-D9BD-A036-4E4E-3049F5905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4763" y="54164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06B71F-309E-BC99-3696-F42175D5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223ECC-D747-5FBA-DA5A-D6983F1EC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5FDE25-338D-41D5-E9AD-BAE261D306DA}"/>
              </a:ext>
            </a:extLst>
          </p:cNvPr>
          <p:cNvSpPr/>
          <p:nvPr/>
        </p:nvSpPr>
        <p:spPr>
          <a:xfrm>
            <a:off x="2899700" y="2459503"/>
            <a:ext cx="77691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Phần</a:t>
            </a:r>
            <a:r>
              <a:rPr lang="en-US" sz="6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4:</a:t>
            </a:r>
          </a:p>
          <a:p>
            <a:pPr algn="ctr"/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“Trưng </a:t>
            </a:r>
            <a:r>
              <a:rPr lang="en-US" sz="60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bày</a:t>
            </a:r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60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nhận</a:t>
            </a:r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xét</a:t>
            </a:r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”</a:t>
            </a:r>
          </a:p>
        </p:txBody>
      </p:sp>
      <p:pic>
        <p:nvPicPr>
          <p:cNvPr id="3" name="walking walking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FF9956B5-DCCA-9515-0108-4C2E1217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874" y="59178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FB3C59-FBA6-9252-D7DC-52DDB667E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DE9AC7-457E-0879-6605-4EE4DB997D5F}"/>
              </a:ext>
            </a:extLst>
          </p:cNvPr>
          <p:cNvSpPr txBox="1"/>
          <p:nvPr/>
        </p:nvSpPr>
        <p:spPr>
          <a:xfrm>
            <a:off x="3662516" y="2875002"/>
            <a:ext cx="48669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8080"/>
                </a:solidFill>
              </a:rPr>
              <a:t>Hoạt</a:t>
            </a:r>
            <a:r>
              <a:rPr lang="en-US" sz="6600" b="1" dirty="0" smtClean="0">
                <a:solidFill>
                  <a:srgbClr val="008080"/>
                </a:solidFill>
              </a:rPr>
              <a:t> </a:t>
            </a:r>
            <a:r>
              <a:rPr lang="en-US" sz="6600" b="1" dirty="0" err="1" smtClean="0">
                <a:solidFill>
                  <a:srgbClr val="008080"/>
                </a:solidFill>
              </a:rPr>
              <a:t>động</a:t>
            </a:r>
            <a:r>
              <a:rPr lang="en-US" sz="6600" b="1" dirty="0" smtClean="0">
                <a:solidFill>
                  <a:srgbClr val="008080"/>
                </a:solidFill>
              </a:rPr>
              <a:t> 3:</a:t>
            </a:r>
            <a:r>
              <a:rPr lang="en-US" sz="6600" b="1" dirty="0" smtClean="0">
                <a:solidFill>
                  <a:srgbClr val="008080"/>
                </a:solidFill>
              </a:rPr>
              <a:t> </a:t>
            </a:r>
            <a:r>
              <a:rPr lang="en-US" sz="6600" b="1" dirty="0">
                <a:solidFill>
                  <a:srgbClr val="008080"/>
                </a:solidFill>
              </a:rPr>
              <a:t>KẾT THÚC</a:t>
            </a:r>
          </a:p>
        </p:txBody>
      </p:sp>
      <p:pic>
        <p:nvPicPr>
          <p:cNvPr id="4" name="y2mate.com - Mây và gió">
            <a:hlinkClick r:id="" action="ppaction://media"/>
            <a:extLst>
              <a:ext uri="{FF2B5EF4-FFF2-40B4-BE49-F238E27FC236}">
                <a16:creationId xmlns:a16="http://schemas.microsoft.com/office/drawing/2014/main" xmlns="" id="{4F31D06A-8F41-4317-7C1F-49A14B40B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5602" y="50624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146</Words>
  <Application>Microsoft Office PowerPoint</Application>
  <PresentationFormat>Custom</PresentationFormat>
  <Paragraphs>28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nk</cp:lastModifiedBy>
  <cp:revision>13</cp:revision>
  <dcterms:created xsi:type="dcterms:W3CDTF">2024-11-12T14:13:11Z</dcterms:created>
  <dcterms:modified xsi:type="dcterms:W3CDTF">2025-04-19T15:31:28Z</dcterms:modified>
</cp:coreProperties>
</file>