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5" r:id="rId3"/>
    <p:sldId id="276" r:id="rId4"/>
    <p:sldId id="259" r:id="rId5"/>
    <p:sldId id="272" r:id="rId6"/>
    <p:sldId id="264" r:id="rId7"/>
    <p:sldId id="266" r:id="rId8"/>
    <p:sldId id="265" r:id="rId9"/>
    <p:sldId id="271" r:id="rId10"/>
    <p:sldId id="267" r:id="rId11"/>
    <p:sldId id="277" r:id="rId12"/>
    <p:sldId id="268" r:id="rId13"/>
    <p:sldId id="269" r:id="rId14"/>
    <p:sldId id="273" r:id="rId15"/>
    <p:sldId id="278" r:id="rId16"/>
    <p:sldId id="27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4660"/>
  </p:normalViewPr>
  <p:slideViewPr>
    <p:cSldViewPr>
      <p:cViewPr varScale="1">
        <p:scale>
          <a:sx n="47" d="100"/>
          <a:sy n="47" d="100"/>
        </p:scale>
        <p:origin x="90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OINSET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438" y="87312"/>
            <a:ext cx="1741562" cy="2732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" y="2769632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33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"/>
          <p:cNvSpPr>
            <a:spLocks noChangeArrowheads="1" noChangeShapeType="1"/>
          </p:cNvSpPr>
          <p:nvPr/>
        </p:nvSpPr>
        <p:spPr bwMode="auto">
          <a:xfrm>
            <a:off x="1905000" y="744703"/>
            <a:ext cx="9597737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115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Nhiệt chào mừng các cô giáo về dự giờ </a:t>
            </a:r>
          </a:p>
        </p:txBody>
      </p:sp>
      <p:sp>
        <p:nvSpPr>
          <p:cNvPr id="3083" name="WordArt 11"/>
          <p:cNvSpPr>
            <a:spLocks noChangeArrowheads="1" noChangeShapeType="1"/>
          </p:cNvSpPr>
          <p:nvPr/>
        </p:nvSpPr>
        <p:spPr bwMode="auto">
          <a:xfrm>
            <a:off x="3487235" y="1326627"/>
            <a:ext cx="5867400" cy="126937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1600" b="1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PTNT: KHÁM PHÁ KHOA HỌC</a:t>
            </a:r>
          </a:p>
        </p:txBody>
      </p:sp>
      <p:sp>
        <p:nvSpPr>
          <p:cNvPr id="3084" name="WordArt 12"/>
          <p:cNvSpPr>
            <a:spLocks noChangeArrowheads="1" noChangeShapeType="1"/>
          </p:cNvSpPr>
          <p:nvPr/>
        </p:nvSpPr>
        <p:spPr bwMode="auto">
          <a:xfrm>
            <a:off x="3097121" y="2615606"/>
            <a:ext cx="6477000" cy="13636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400" dirty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TÌM HIỂU MỘT SỐ PTGT ĐƯỜNG HÀNG KHÔNG</a:t>
            </a:r>
          </a:p>
        </p:txBody>
      </p:sp>
      <p:pic>
        <p:nvPicPr>
          <p:cNvPr id="3086" name="Picture 1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81" y="2401926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60" y="1499524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127716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105400" y="45720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029200" y="4183063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390900" y="4393894"/>
            <a:ext cx="6477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800" dirty="0"/>
              <a:t>Lớp : Mầm 2</a:t>
            </a:r>
          </a:p>
          <a:p>
            <a:pPr algn="ctr">
              <a:spcBef>
                <a:spcPct val="50000"/>
              </a:spcBef>
            </a:pPr>
            <a:r>
              <a:rPr lang="vi-VN" altLang="en-US" sz="2800" dirty="0"/>
              <a:t>Giáo viên: Phạm Thị Hồng Tươi</a:t>
            </a:r>
          </a:p>
          <a:p>
            <a:pPr algn="ctr">
              <a:spcBef>
                <a:spcPct val="50000"/>
              </a:spcBef>
            </a:pPr>
            <a:r>
              <a:rPr lang="vi-VN" altLang="en-US" sz="2800" dirty="0"/>
              <a:t>Ngày dạy: 11/3/2025</a:t>
            </a:r>
          </a:p>
          <a:p>
            <a:pPr algn="ctr">
              <a:spcBef>
                <a:spcPct val="50000"/>
              </a:spcBef>
            </a:pPr>
            <a:endParaRPr lang="vi-VN" altLang="en-US" sz="2800" dirty="0"/>
          </a:p>
        </p:txBody>
      </p:sp>
      <p:sp>
        <p:nvSpPr>
          <p:cNvPr id="2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0404764" y="4115521"/>
            <a:ext cx="1741562" cy="2732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5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3542">
            <a:off x="349341" y="1973026"/>
            <a:ext cx="6009774" cy="3653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38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  <p:pic>
        <p:nvPicPr>
          <p:cNvPr id="10" name="Picture 9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700808"/>
            <a:ext cx="53285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3" cy="6858000"/>
          </a:xfrm>
        </p:spPr>
      </p:pic>
      <p:sp>
        <p:nvSpPr>
          <p:cNvPr id="3" name="Rectangle 2"/>
          <p:cNvSpPr/>
          <p:nvPr/>
        </p:nvSpPr>
        <p:spPr>
          <a:xfrm>
            <a:off x="2495600" y="1716684"/>
            <a:ext cx="6813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71272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E4: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́/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9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4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22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36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66" y="3500439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156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654" y="3500439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3275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1309654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3766" y="2276872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TC1: “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4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8"/>
            <a:ext cx="12192000" cy="6863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416" y="764704"/>
            <a:ext cx="105851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5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5884" y="3244334"/>
            <a:ext cx="50802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E5: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sz="6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7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" y="0"/>
            <a:ext cx="12178743" cy="6858000"/>
          </a:xfrm>
        </p:spPr>
      </p:pic>
      <p:sp>
        <p:nvSpPr>
          <p:cNvPr id="5" name="Rectangle 4"/>
          <p:cNvSpPr/>
          <p:nvPr/>
        </p:nvSpPr>
        <p:spPr>
          <a:xfrm>
            <a:off x="2959564" y="1672385"/>
            <a:ext cx="6272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E1 (Thu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0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" y="0"/>
            <a:ext cx="12178743" cy="6858000"/>
          </a:xfrm>
        </p:spPr>
      </p:pic>
      <p:sp>
        <p:nvSpPr>
          <p:cNvPr id="3" name="Rectangle 2"/>
          <p:cNvSpPr/>
          <p:nvPr/>
        </p:nvSpPr>
        <p:spPr>
          <a:xfrm>
            <a:off x="1919536" y="169227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E2 + E3: (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)+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1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66" y="1"/>
            <a:ext cx="921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-1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832" y="980728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Cánh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</a:p>
        </p:txBody>
      </p:sp>
      <p:sp>
        <p:nvSpPr>
          <p:cNvPr id="5" name="Rectangle 4"/>
          <p:cNvSpPr/>
          <p:nvPr/>
        </p:nvSpPr>
        <p:spPr>
          <a:xfrm>
            <a:off x="9408368" y="1503948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Đầu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6" y="2054581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Đuôi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</a:p>
        </p:txBody>
      </p:sp>
      <p:sp>
        <p:nvSpPr>
          <p:cNvPr id="7" name="Rectangle 6"/>
          <p:cNvSpPr/>
          <p:nvPr/>
        </p:nvSpPr>
        <p:spPr>
          <a:xfrm>
            <a:off x="8400256" y="4898730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0016" y="1503948"/>
            <a:ext cx="1053576" cy="523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272464" y="2027168"/>
            <a:ext cx="333496" cy="681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400256" y="4077072"/>
            <a:ext cx="1008112" cy="8216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19536" y="257780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32" y="180109"/>
            <a:ext cx="5901927" cy="6249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135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03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40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68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007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67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0"/>
            <a:ext cx="12288688" cy="7000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9336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60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Đầu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1584" y="5934671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Đuô</a:t>
            </a:r>
            <a:r>
              <a:rPr lang="vi-VN" dirty="0"/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799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3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Thân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395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239</Words>
  <Application>Microsoft Office PowerPoint</Application>
  <PresentationFormat>Widescreen</PresentationFormat>
  <Paragraphs>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nk</cp:lastModifiedBy>
  <cp:revision>12</cp:revision>
  <dcterms:created xsi:type="dcterms:W3CDTF">2019-03-12T13:02:14Z</dcterms:created>
  <dcterms:modified xsi:type="dcterms:W3CDTF">2025-04-18T09:07:49Z</dcterms:modified>
</cp:coreProperties>
</file>