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0" r:id="rId3"/>
    <p:sldId id="261" r:id="rId4"/>
    <p:sldId id="268" r:id="rId5"/>
    <p:sldId id="271" r:id="rId6"/>
    <p:sldId id="270" r:id="rId7"/>
    <p:sldId id="269" r:id="rId8"/>
    <p:sldId id="257" r:id="rId9"/>
    <p:sldId id="258" r:id="rId10"/>
    <p:sldId id="262" r:id="rId11"/>
    <p:sldId id="267" r:id="rId12"/>
    <p:sldId id="272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76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3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AA86E-EDCD-46A7-92B2-8480CF51571B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2548A-D2B2-4154-AF50-A39C22B9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693-247B-47FF-8D1B-CDF6CC20D4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0388-C92C-4B28-9E0D-8A0F041F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3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693-247B-47FF-8D1B-CDF6CC20D4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0388-C92C-4B28-9E0D-8A0F041F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9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693-247B-47FF-8D1B-CDF6CC20D4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0388-C92C-4B28-9E0D-8A0F041F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9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EF966-C02C-39A7-C7B8-29CF25A07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99BB62-F583-1D49-CC37-F82E9F279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4F65D1-2BBF-6796-1F93-E8402CE4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0FCA49-043A-7302-58DE-9DD5973D7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89FB21-DE04-8D52-C0DF-FD706A4B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65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27491-5471-7650-9742-FF269C2B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B4D2B9-CCEB-CBCF-446C-9E43C2A9F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CFE62B-EF4E-B2C2-12E4-E1FB64FE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B1B177-16CF-C370-7689-8A23D5CD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BCF9B4-CACC-D339-15BC-7A9F158B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3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D5E8B9-CCF8-C607-5E81-C3A89B9A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0194FB-2457-A5CC-548D-A909B2B75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3843C6-B972-A56B-0373-93D835E7B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D1024-8335-6703-3305-13EEC5E9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3395F1-6B38-A8B2-8B43-1ACC3DA4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6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7168A1-1F73-823D-C6CC-F187676D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91CE3A-70B3-2856-074E-4D1FDBE62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04D7B1-0D45-B5E2-39D3-884635D93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01A72A-D791-71AB-C378-A1DFB16B0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85460-CCFB-7552-5AE0-E78B17CDE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544A2E-A7DE-FE5E-FCC1-065BC946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79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F53BA-67D2-634E-6231-5330DF04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3B4FD8-E61E-16F4-FBD6-DD7AAC81C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2FB428-CCDB-2BCF-6C7D-A25B55F2B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A9E7ED-78CF-97E7-5299-290554404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E1E8F45-784C-ECFA-8626-FE35E58D9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D936FB-4C71-B492-E46D-8D7293B0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BB21215-046C-BAFF-9C75-A28B51C5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538D00-4710-B0A8-C84C-E5D595A5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8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074097-640C-1A21-72E2-C11DD4403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1004F4-ADED-2670-9380-B233CCB0F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5D5C66E-8D18-5354-7246-9901193C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65AE48-7258-5E67-C7E4-3D1604CA6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06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4216FB-FA62-D6E8-873B-298FBD6DC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6E5283-81B2-2010-36C2-3056A136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93B7F4-0B04-6039-672A-B5C9F890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4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B84AC6-4D98-C7F8-9847-361E0AD64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FE1FF2-71B8-71C1-E80F-6382A8D1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E4A70D-05DB-B132-1BA1-F759A08F6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DE449D-65C0-70C4-9913-55402D3D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C27034-7EC8-A103-7BB4-CD19A9E5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14E348-3E05-4952-F898-6C6D6651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693-247B-47FF-8D1B-CDF6CC20D4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0388-C92C-4B28-9E0D-8A0F041F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6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F8D358-A0FF-A631-4076-FFC5DF471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CA6FCAC-FF12-2C5D-7972-04137631E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375723-85D9-EAE7-8EF1-5B130C710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EB015D-C298-D854-A031-D86E71CE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19527C-62B8-149F-5C99-AE270A30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39B5BE-2C1E-86D2-700A-6D298510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1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7C584-7B28-11FA-B43F-80295C69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FED1CC-D802-B0EE-BBCE-4EE48E91A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3A2C0F-B30A-8BBD-62F3-219DAFDB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711051-D674-974F-026A-9118756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A14E0E-AF27-E07C-E260-DCA3EFD9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67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BEFBA08-E304-4B9B-12BD-AC6A19CCF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5DE70C-D5CB-DA97-DCB4-380F0CC74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211B9F-2FB3-6467-30B2-8FBC69FB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81118-2F7E-471A-7434-3AE9F79C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9DE3BE-15EC-AB1A-1FEA-6A7BF67F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1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693-247B-47FF-8D1B-CDF6CC20D4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0388-C92C-4B28-9E0D-8A0F041F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693-247B-47FF-8D1B-CDF6CC20D4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0388-C92C-4B28-9E0D-8A0F041F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693-247B-47FF-8D1B-CDF6CC20D4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0388-C92C-4B28-9E0D-8A0F041F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5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693-247B-47FF-8D1B-CDF6CC20D4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0388-C92C-4B28-9E0D-8A0F041F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693-247B-47FF-8D1B-CDF6CC20D4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0388-C92C-4B28-9E0D-8A0F041F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693-247B-47FF-8D1B-CDF6CC20D4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0388-C92C-4B28-9E0D-8A0F041F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5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F693-247B-47FF-8D1B-CDF6CC20D4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E0388-C92C-4B28-9E0D-8A0F041F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6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9F693-247B-47FF-8D1B-CDF6CC20D46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E0388-C92C-4B28-9E0D-8A0F041F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3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F5A734-DB16-7040-01E6-678C4A46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1B062C-0F3C-F9D7-257A-D359A6E9F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420696-27A8-3FFD-5B57-1F2C6F159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ADAF-D190-4A64-99FE-71189053FEB6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949BAE-212F-2FA1-CD7B-F0D77139F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A409E6-60C8-41AE-D9B8-42B901E4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E2AAE-4C58-4770-AB51-737C60110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D75C97-DDF3-D050-82C5-0508E5ECF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914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35B06EF-BF4F-953B-7805-0E942A780F18}"/>
              </a:ext>
            </a:extLst>
          </p:cNvPr>
          <p:cNvSpPr/>
          <p:nvPr/>
        </p:nvSpPr>
        <p:spPr>
          <a:xfrm>
            <a:off x="1782850" y="2644170"/>
            <a:ext cx="91899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Chào</a:t>
            </a:r>
            <a:r>
              <a:rPr lang="en-US" sz="48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mừng</a:t>
            </a:r>
            <a:r>
              <a:rPr lang="en-US" sz="48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48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cô</a:t>
            </a:r>
            <a:r>
              <a:rPr lang="en-US" sz="48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giáo</a:t>
            </a:r>
            <a:r>
              <a:rPr lang="en-US" sz="48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48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48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48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48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48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buổi</a:t>
            </a:r>
            <a:r>
              <a:rPr lang="en-US" sz="48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48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48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hôm</a:t>
            </a:r>
            <a:r>
              <a:rPr lang="en-US" sz="48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nay!</a:t>
            </a:r>
            <a:endParaRPr lang="en-US" sz="48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3148586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36DE65B-FAF7-7CCB-D58E-4E2108439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339A92-60A2-3AA5-421C-D8F1D7DE4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542EB984-1C68-9B8A-57BA-AC8A4E035C67}"/>
              </a:ext>
            </a:extLst>
          </p:cNvPr>
          <p:cNvSpPr txBox="1">
            <a:spLocks/>
          </p:cNvSpPr>
          <p:nvPr/>
        </p:nvSpPr>
        <p:spPr>
          <a:xfrm>
            <a:off x="1966912" y="2346325"/>
            <a:ext cx="8258175" cy="19399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00B050"/>
                </a:solidFill>
              </a:rPr>
              <a:t>Phần3</a:t>
            </a:r>
            <a:r>
              <a:rPr lang="en-US" sz="5400" b="1" dirty="0" smtClean="0">
                <a:solidFill>
                  <a:srgbClr val="00B050"/>
                </a:solidFill>
              </a:rPr>
              <a:t>:</a:t>
            </a:r>
            <a:r>
              <a:rPr lang="en-US" sz="5400" b="1" dirty="0">
                <a:solidFill>
                  <a:srgbClr val="00B050"/>
                </a:solidFill>
              </a:rPr>
              <a:t/>
            </a:r>
            <a:br>
              <a:rPr lang="en-US" sz="5400" b="1" dirty="0">
                <a:solidFill>
                  <a:srgbClr val="00B050"/>
                </a:solidFill>
              </a:rPr>
            </a:br>
            <a:r>
              <a:rPr lang="en-US" sz="5400" b="1" dirty="0" err="1">
                <a:solidFill>
                  <a:srgbClr val="00B050"/>
                </a:solidFill>
              </a:rPr>
              <a:t>Luyện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tập</a:t>
            </a:r>
            <a:r>
              <a:rPr lang="en-US" sz="5400" b="1" dirty="0">
                <a:solidFill>
                  <a:srgbClr val="00B050"/>
                </a:solidFill>
              </a:rPr>
              <a:t> - </a:t>
            </a:r>
            <a:r>
              <a:rPr lang="en-US" sz="5400" b="1" dirty="0" err="1">
                <a:solidFill>
                  <a:srgbClr val="00B050"/>
                </a:solidFill>
              </a:rPr>
              <a:t>củng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cố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F115BE-3940-71F3-77F2-BAF8FD5AC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79315F89-C6C7-DC23-140E-E22DEA4C3A04}"/>
              </a:ext>
            </a:extLst>
          </p:cNvPr>
          <p:cNvSpPr txBox="1">
            <a:spLocks/>
          </p:cNvSpPr>
          <p:nvPr/>
        </p:nvSpPr>
        <p:spPr>
          <a:xfrm>
            <a:off x="1966912" y="2346325"/>
            <a:ext cx="8258175" cy="19399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srgbClr val="0070C0"/>
                </a:solidFill>
                <a:latin typeface="Calibri Light" panose="020F0302020204030204"/>
              </a:rPr>
              <a:t>Hoạt</a:t>
            </a:r>
            <a:r>
              <a:rPr lang="en-US" sz="6000" b="1" dirty="0" smtClean="0">
                <a:solidFill>
                  <a:srgbClr val="0070C0"/>
                </a:solidFill>
                <a:latin typeface="Calibri Light" panose="020F0302020204030204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Calibri Light" panose="020F0302020204030204"/>
              </a:rPr>
              <a:t>động</a:t>
            </a:r>
            <a:r>
              <a:rPr lang="en-US" sz="6000" b="1" dirty="0" smtClean="0">
                <a:solidFill>
                  <a:srgbClr val="0070C0"/>
                </a:solidFill>
                <a:latin typeface="Calibri Light" panose="020F0302020204030204"/>
              </a:rPr>
              <a:t> 3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thúc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053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6221BF5-D19D-90EA-EB60-BB7645FE9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BA2CC8-EFDB-4916-259B-1CF8DEFB185F}"/>
              </a:ext>
            </a:extLst>
          </p:cNvPr>
          <p:cNvSpPr/>
          <p:nvPr/>
        </p:nvSpPr>
        <p:spPr>
          <a:xfrm>
            <a:off x="1695451" y="1289983"/>
            <a:ext cx="89768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6000" b="1" i="1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6000" b="1" i="1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1" i="1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6000" b="1" i="1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6000" b="1" i="1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6000" b="1" i="1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1" i="1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6000" b="1" i="1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6000" b="1" i="1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6000" b="1" i="1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6000" b="1" i="1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77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F81CEA-BC54-9F83-7541-670EC2C8D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D7DC43-765B-766B-8C54-B262816BAA87}"/>
              </a:ext>
            </a:extLst>
          </p:cNvPr>
          <p:cNvSpPr txBox="1"/>
          <p:nvPr/>
        </p:nvSpPr>
        <p:spPr>
          <a:xfrm>
            <a:off x="1543050" y="107246"/>
            <a:ext cx="900112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 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Lĩnh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vực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Phát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triển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thức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quen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yêu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thích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Đếm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5.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lượng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5.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5.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Đối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tượng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4-5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tuổi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25-30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phút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dạy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: H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Trãi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Ay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ŭn</a:t>
            </a:r>
            <a:endParaRPr kumimoji="0" lang="en-US" sz="32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dạy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+mn-cs"/>
              </a:rPr>
              <a:t>: 26/12/2024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4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461507-F866-1B7F-695D-FA14206B0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30600E-3873-78EB-A92D-DD77C2B3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50" y="2117725"/>
            <a:ext cx="8258175" cy="193992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1. </a:t>
            </a:r>
            <a:r>
              <a:rPr lang="en-US" sz="6000" b="1" dirty="0" err="1">
                <a:solidFill>
                  <a:srgbClr val="0070C0"/>
                </a:solidFill>
              </a:rPr>
              <a:t>Ổn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err="1">
                <a:solidFill>
                  <a:srgbClr val="0070C0"/>
                </a:solidFill>
              </a:rPr>
              <a:t>định</a:t>
            </a:r>
            <a:r>
              <a:rPr lang="en-US" sz="6000" b="1" dirty="0">
                <a:solidFill>
                  <a:srgbClr val="0070C0"/>
                </a:solidFill>
              </a:rPr>
              <a:t> – </a:t>
            </a:r>
            <a:r>
              <a:rPr lang="en-US" sz="6000" b="1" dirty="0" err="1" smtClean="0">
                <a:solidFill>
                  <a:srgbClr val="0070C0"/>
                </a:solidFill>
              </a:rPr>
              <a:t>Trò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</a:rPr>
              <a:t>chuyện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4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9108781-B716-C540-7FA3-2BB66A83E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B69FB9-225D-9A12-82F0-D8E2370B13AB}"/>
              </a:ext>
            </a:extLst>
          </p:cNvPr>
          <p:cNvSpPr/>
          <p:nvPr/>
        </p:nvSpPr>
        <p:spPr>
          <a:xfrm>
            <a:off x="1390650" y="1767185"/>
            <a:ext cx="3138663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0" cap="none" spc="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</a:t>
            </a:r>
            <a:r>
              <a:rPr lang="en-US" sz="38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2: </a:t>
            </a:r>
            <a:endParaRPr lang="en-US" sz="38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800" b="0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Ôn</a:t>
            </a:r>
            <a:r>
              <a:rPr lang="en-US" sz="38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800" b="0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8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800" b="0" cap="none" spc="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lượng</a:t>
            </a:r>
            <a:r>
              <a:rPr lang="en-US" sz="38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2EC2754-255B-7CED-B54D-9255FE196380}"/>
              </a:ext>
            </a:extLst>
          </p:cNvPr>
          <p:cNvSpPr/>
          <p:nvPr/>
        </p:nvSpPr>
        <p:spPr>
          <a:xfrm>
            <a:off x="6567663" y="1386185"/>
            <a:ext cx="4709937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Phần2</a:t>
            </a:r>
            <a:r>
              <a:rPr lang="en-US" sz="3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Đếm</a:t>
            </a:r>
            <a:r>
              <a:rPr lang="en-US" sz="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en-US" sz="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5. </a:t>
            </a:r>
            <a:r>
              <a:rPr lang="en-US" sz="3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Nhận</a:t>
            </a:r>
            <a:r>
              <a:rPr lang="en-US" sz="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biết</a:t>
            </a:r>
            <a:r>
              <a:rPr lang="en-US" sz="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nhóm</a:t>
            </a:r>
            <a:r>
              <a:rPr lang="en-US" sz="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lượng</a:t>
            </a:r>
            <a:r>
              <a:rPr lang="en-US" sz="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5. </a:t>
            </a:r>
            <a:r>
              <a:rPr lang="en-US" sz="3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Nhận</a:t>
            </a:r>
            <a:r>
              <a:rPr lang="en-US" sz="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biết</a:t>
            </a:r>
            <a:r>
              <a:rPr lang="en-US" sz="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9115248-3DF3-7486-0CFF-3546D4BED419}"/>
              </a:ext>
            </a:extLst>
          </p:cNvPr>
          <p:cNvSpPr/>
          <p:nvPr/>
        </p:nvSpPr>
        <p:spPr>
          <a:xfrm>
            <a:off x="4314826" y="4186416"/>
            <a:ext cx="4314824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Phần3</a:t>
            </a:r>
            <a:r>
              <a:rPr lang="en-US" sz="38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3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800" b="0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Luyện</a:t>
            </a:r>
            <a:r>
              <a:rPr lang="en-US" sz="3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800" b="0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tập</a:t>
            </a:r>
            <a:r>
              <a:rPr lang="en-US" sz="3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3800" b="0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củng</a:t>
            </a:r>
            <a:r>
              <a:rPr lang="en-US" sz="38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800" b="0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cố</a:t>
            </a:r>
            <a:endParaRPr lang="en-US" sz="3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A29304-7C1A-1B4D-188A-5C39CA0AD8B8}"/>
              </a:ext>
            </a:extLst>
          </p:cNvPr>
          <p:cNvSpPr/>
          <p:nvPr/>
        </p:nvSpPr>
        <p:spPr>
          <a:xfrm>
            <a:off x="2922313" y="-97059"/>
            <a:ext cx="4010026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:trọng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tâm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85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5E9533-A196-FB3B-50F1-2B5723D73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35512B-C9EF-3B31-8F5D-BE12FD37D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29D9E4-F2C7-C556-0840-640493FA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50" y="2117725"/>
            <a:ext cx="8258175" cy="193992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</a:rPr>
              <a:t>Phần1</a:t>
            </a:r>
            <a:r>
              <a:rPr lang="en-US" sz="5400" b="1" dirty="0" smtClean="0">
                <a:solidFill>
                  <a:srgbClr val="7030A0"/>
                </a:solidFill>
              </a:rPr>
              <a:t>:</a:t>
            </a:r>
            <a:r>
              <a:rPr lang="en-US" sz="5400" b="1" dirty="0">
                <a:solidFill>
                  <a:srgbClr val="7030A0"/>
                </a:solidFill>
              </a:rPr>
              <a:t/>
            </a:r>
            <a:br>
              <a:rPr lang="en-US" sz="5400" b="1" dirty="0">
                <a:solidFill>
                  <a:srgbClr val="7030A0"/>
                </a:solidFill>
              </a:rPr>
            </a:br>
            <a:r>
              <a:rPr lang="en-US" sz="5400" b="1" dirty="0" err="1">
                <a:solidFill>
                  <a:srgbClr val="7030A0"/>
                </a:solidFill>
              </a:rPr>
              <a:t>Ôn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số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lượng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trong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phạm</a:t>
            </a:r>
            <a:r>
              <a:rPr lang="en-US" sz="5400" b="1" dirty="0">
                <a:solidFill>
                  <a:srgbClr val="7030A0"/>
                </a:solidFill>
              </a:rPr>
              <a:t> vi 4</a:t>
            </a:r>
          </a:p>
        </p:txBody>
      </p:sp>
    </p:spTree>
    <p:extLst>
      <p:ext uri="{BB962C8B-B14F-4D97-AF65-F5344CB8AC3E}">
        <p14:creationId xmlns:p14="http://schemas.microsoft.com/office/powerpoint/2010/main" val="159992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27BDA3-3C69-25F4-FB2B-32B317DD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93682D-3666-BAF6-B5CB-5F23110FA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9496D8-1CAC-A82A-398B-B91BE6CE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2" y="2346325"/>
            <a:ext cx="8258175" cy="193992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Phần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>
                <a:solidFill>
                  <a:srgbClr val="FF0000"/>
                </a:solidFill>
              </a:rPr>
              <a:t>2: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 err="1">
                <a:solidFill>
                  <a:srgbClr val="FF0000"/>
                </a:solidFill>
              </a:rPr>
              <a:t>Đếm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đến</a:t>
            </a:r>
            <a:r>
              <a:rPr lang="en-US" sz="5400" b="1" dirty="0">
                <a:solidFill>
                  <a:srgbClr val="FF0000"/>
                </a:solidFill>
              </a:rPr>
              <a:t> 5. </a:t>
            </a:r>
            <a:r>
              <a:rPr lang="en-US" sz="5400" b="1" dirty="0" err="1">
                <a:solidFill>
                  <a:srgbClr val="FF0000"/>
                </a:solidFill>
              </a:rPr>
              <a:t>Nhận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biết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nhóm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có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số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lượng</a:t>
            </a:r>
            <a:r>
              <a:rPr lang="en-US" sz="5400" b="1" dirty="0">
                <a:solidFill>
                  <a:srgbClr val="FF0000"/>
                </a:solidFill>
              </a:rPr>
              <a:t> 5. </a:t>
            </a:r>
            <a:r>
              <a:rPr lang="en-US" sz="5400" b="1" dirty="0" err="1">
                <a:solidFill>
                  <a:srgbClr val="FF0000"/>
                </a:solidFill>
              </a:rPr>
              <a:t>Nhận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biết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số</a:t>
            </a:r>
            <a:r>
              <a:rPr lang="en-US" sz="5400" b="1" dirty="0">
                <a:solidFill>
                  <a:srgbClr val="FF0000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55239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09B59F6-DFDD-A488-8386-CF563A857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875" y="3053887"/>
            <a:ext cx="1530229" cy="240812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" y="-3"/>
            <a:ext cx="2244112" cy="2534195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89" y="-19320"/>
            <a:ext cx="2244112" cy="253419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26" y="-2"/>
            <a:ext cx="2244112" cy="253419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11" y="0"/>
            <a:ext cx="2244112" cy="2534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5" y="2856415"/>
            <a:ext cx="1891414" cy="2764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63" y="2856415"/>
            <a:ext cx="1891414" cy="27649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61" y="2856415"/>
            <a:ext cx="1891414" cy="27649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776" y="2866217"/>
            <a:ext cx="1891414" cy="27649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84" y="2875465"/>
            <a:ext cx="1891414" cy="27649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443036" y="113751"/>
            <a:ext cx="172034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19900" b="1" dirty="0">
                <a:ln w="0"/>
                <a:solidFill>
                  <a:srgbClr val="00B050"/>
                </a:solidFill>
                <a:latin typeface="HP001 5H" panose="020B0603050302020204" pitchFamily="34" charset="0"/>
                <a:ea typeface="Yu Gothic" panose="020B0400000000000000" pitchFamily="34" charset="-128"/>
                <a:cs typeface="HP001 5H" panose="020B0603050302020204" pitchFamily="34" charset="0"/>
              </a:rPr>
              <a:t>5</a:t>
            </a:r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xmlns="" id="{FA261783-EF05-1D43-BBCE-85115EB06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93" y="-19320"/>
            <a:ext cx="2244112" cy="25341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675AE08-8B55-1C90-50E9-1FFB138F4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6875" y="3246257"/>
            <a:ext cx="1481456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6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E4805D-CC43-FADC-67F5-BFC321586D39}"/>
              </a:ext>
            </a:extLst>
          </p:cNvPr>
          <p:cNvSpPr txBox="1"/>
          <p:nvPr/>
        </p:nvSpPr>
        <p:spPr>
          <a:xfrm>
            <a:off x="3248025" y="933450"/>
            <a:ext cx="60960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HP001 5H" panose="020B0603050302020204" pitchFamily="34" charset="0"/>
                <a:ea typeface="Yu Gothic" panose="020B0400000000000000" pitchFamily="34" charset="-128"/>
                <a:cs typeface="HP001 5H" panose="020B06030503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6092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81BD4E7-A2A1-AB50-2D99-07F08198B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2DB0E5-7497-42CC-5A8F-A2057A688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56" y="3452049"/>
            <a:ext cx="1570889" cy="2196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D66612-B599-6107-E86D-2008E40F8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268" y="3452049"/>
            <a:ext cx="1414395" cy="2011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5D104FE-8681-9FA6-87AE-797A0CAD3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038" y="3429000"/>
            <a:ext cx="1438781" cy="21033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87E160-A6B5-C76A-160E-DFE297B8F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236" y="3419672"/>
            <a:ext cx="1579001" cy="2112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7A982F6-500C-4FBD-5637-C01AADD18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0097" y="3382607"/>
            <a:ext cx="1444877" cy="214969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C7E4A01-312D-EF2E-8EB5-C2161C669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2" y="161107"/>
            <a:ext cx="2244112" cy="2534195"/>
          </a:xfr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799F6B1F-4C7A-EA48-7B17-8E98DAA91F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90" y="161108"/>
            <a:ext cx="2244112" cy="2534195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0DD666A5-AB2C-5C4F-9999-144BB5D46B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73" y="161108"/>
            <a:ext cx="2244112" cy="2534195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3952748E-714A-7A12-918D-A243C88638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93" y="161108"/>
            <a:ext cx="2244112" cy="253419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xmlns="" id="{D3AC0911-D62A-77EA-CC27-23CBD1D835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80" y="161106"/>
            <a:ext cx="2244112" cy="2534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8F8E5B-D9F9-B1C7-6653-43287A2A3B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1" y="3037663"/>
            <a:ext cx="1891414" cy="2764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75A4912-28CC-40CF-532C-C5BD0EF307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59" y="3037663"/>
            <a:ext cx="1891414" cy="2764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5D864B6-49F7-30C4-F06D-1277B94D49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25" y="3075490"/>
            <a:ext cx="1891414" cy="2764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47B0A78-A63F-5D03-D137-4899A98052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17" y="3075490"/>
            <a:ext cx="1891414" cy="27649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FBA9803-5E8B-5DFA-CDCC-39A7853F2C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830" y="3075490"/>
            <a:ext cx="1891414" cy="27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2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151</Words>
  <Application>Microsoft Office PowerPoint</Application>
  <PresentationFormat>Custom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1. Ổn định – Trò chuyện</vt:lpstr>
      <vt:lpstr>PowerPoint Presentation</vt:lpstr>
      <vt:lpstr>Phần1: Ôn số lượng trong phạm vi 4</vt:lpstr>
      <vt:lpstr>Phần 2: Đếm đến 5. Nhận biết nhóm có số lượng 5. Nhận biết số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ĐẾM ĐẾN 5, NHẬN BIẾT NHÓM ĐỐI TƯỢNG CÓ SỐ LƯỢNG 5, NHẬN BIẾT SỐ 5</dc:title>
  <dc:creator>Windows User</dc:creator>
  <cp:lastModifiedBy>nk</cp:lastModifiedBy>
  <cp:revision>12</cp:revision>
  <dcterms:created xsi:type="dcterms:W3CDTF">2022-02-24T01:04:43Z</dcterms:created>
  <dcterms:modified xsi:type="dcterms:W3CDTF">2025-04-19T15:48:03Z</dcterms:modified>
</cp:coreProperties>
</file>